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34"/>
  </p:handoutMasterIdLst>
  <p:sldIdLst>
    <p:sldId id="375" r:id="rId2"/>
    <p:sldId id="542" r:id="rId3"/>
    <p:sldId id="543" r:id="rId4"/>
    <p:sldId id="544" r:id="rId5"/>
    <p:sldId id="545" r:id="rId6"/>
    <p:sldId id="546" r:id="rId7"/>
    <p:sldId id="547" r:id="rId8"/>
    <p:sldId id="548" r:id="rId9"/>
    <p:sldId id="549" r:id="rId10"/>
    <p:sldId id="550" r:id="rId11"/>
    <p:sldId id="551" r:id="rId12"/>
    <p:sldId id="552" r:id="rId13"/>
    <p:sldId id="553" r:id="rId14"/>
    <p:sldId id="554" r:id="rId15"/>
    <p:sldId id="555" r:id="rId16"/>
    <p:sldId id="556" r:id="rId17"/>
    <p:sldId id="557" r:id="rId18"/>
    <p:sldId id="558" r:id="rId19"/>
    <p:sldId id="559" r:id="rId20"/>
    <p:sldId id="560" r:id="rId21"/>
    <p:sldId id="561" r:id="rId22"/>
    <p:sldId id="562" r:id="rId23"/>
    <p:sldId id="563" r:id="rId24"/>
    <p:sldId id="564" r:id="rId25"/>
    <p:sldId id="565" r:id="rId26"/>
    <p:sldId id="566" r:id="rId27"/>
    <p:sldId id="567" r:id="rId28"/>
    <p:sldId id="568" r:id="rId29"/>
    <p:sldId id="569" r:id="rId30"/>
    <p:sldId id="461" r:id="rId31"/>
    <p:sldId id="570" r:id="rId32"/>
    <p:sldId id="384"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29EA1A-8697-4CFC-8785-9DDA1D242139}" v="59" dt="2022-11-03T14:08:57.5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876" autoAdjust="0"/>
    <p:restoredTop sz="94993" autoAdjust="0"/>
  </p:normalViewPr>
  <p:slideViewPr>
    <p:cSldViewPr snapToGrid="0" snapToObjects="1">
      <p:cViewPr varScale="1">
        <p:scale>
          <a:sx n="115" d="100"/>
          <a:sy n="115" d="100"/>
        </p:scale>
        <p:origin x="306" y="108"/>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אלכס גורבצ'וב" userId="8459a7c7-b354-45d8-a56f-77640536e27f" providerId="ADAL" clId="{D529EA1A-8697-4CFC-8785-9DDA1D242139}"/>
    <pc:docChg chg="undo redo custSel addSld delSld modSld sldOrd">
      <pc:chgData name="אלכס גורבצ'וב" userId="8459a7c7-b354-45d8-a56f-77640536e27f" providerId="ADAL" clId="{D529EA1A-8697-4CFC-8785-9DDA1D242139}" dt="2022-11-03T14:21:17.562" v="1400" actId="1076"/>
      <pc:docMkLst>
        <pc:docMk/>
      </pc:docMkLst>
      <pc:sldChg chg="modSp add del mod setBg">
        <pc:chgData name="אלכס גורבצ'וב" userId="8459a7c7-b354-45d8-a56f-77640536e27f" providerId="ADAL" clId="{D529EA1A-8697-4CFC-8785-9DDA1D242139}" dt="2022-11-03T14:19:58.825" v="1394" actId="20577"/>
        <pc:sldMkLst>
          <pc:docMk/>
          <pc:sldMk cId="421286489" sldId="461"/>
        </pc:sldMkLst>
        <pc:spChg chg="mod">
          <ac:chgData name="אלכס גורבצ'וב" userId="8459a7c7-b354-45d8-a56f-77640536e27f" providerId="ADAL" clId="{D529EA1A-8697-4CFC-8785-9DDA1D242139}" dt="2022-11-03T14:09:05.186" v="1251"/>
          <ac:spMkLst>
            <pc:docMk/>
            <pc:sldMk cId="421286489" sldId="461"/>
            <ac:spMk id="3" creationId="{12B178B4-CDED-454C-BED2-2E2B10ADA703}"/>
          </ac:spMkLst>
        </pc:spChg>
        <pc:spChg chg="mod">
          <ac:chgData name="אלכס גורבצ'וב" userId="8459a7c7-b354-45d8-a56f-77640536e27f" providerId="ADAL" clId="{D529EA1A-8697-4CFC-8785-9DDA1D242139}" dt="2022-11-03T14:19:58.825" v="1394" actId="20577"/>
          <ac:spMkLst>
            <pc:docMk/>
            <pc:sldMk cId="421286489" sldId="461"/>
            <ac:spMk id="7" creationId="{54E9E228-B02C-3941-B458-23CB2D67B476}"/>
          </ac:spMkLst>
        </pc:spChg>
      </pc:sldChg>
      <pc:sldChg chg="modSp mod">
        <pc:chgData name="אלכס גורבצ'וב" userId="8459a7c7-b354-45d8-a56f-77640536e27f" providerId="ADAL" clId="{D529EA1A-8697-4CFC-8785-9DDA1D242139}" dt="2022-11-03T11:52:23.860" v="69" actId="20577"/>
        <pc:sldMkLst>
          <pc:docMk/>
          <pc:sldMk cId="2552052048" sldId="542"/>
        </pc:sldMkLst>
        <pc:spChg chg="mod">
          <ac:chgData name="אלכס גורבצ'וב" userId="8459a7c7-b354-45d8-a56f-77640536e27f" providerId="ADAL" clId="{D529EA1A-8697-4CFC-8785-9DDA1D242139}" dt="2022-11-03T11:52:23.860" v="69" actId="20577"/>
          <ac:spMkLst>
            <pc:docMk/>
            <pc:sldMk cId="2552052048" sldId="542"/>
            <ac:spMk id="2" creationId="{610298BA-2DF0-F4A3-D033-5051D25CF1BF}"/>
          </ac:spMkLst>
        </pc:spChg>
        <pc:picChg chg="mod">
          <ac:chgData name="אלכס גורבצ'וב" userId="8459a7c7-b354-45d8-a56f-77640536e27f" providerId="ADAL" clId="{D529EA1A-8697-4CFC-8785-9DDA1D242139}" dt="2022-11-03T11:49:36.363" v="15" actId="1076"/>
          <ac:picMkLst>
            <pc:docMk/>
            <pc:sldMk cId="2552052048" sldId="542"/>
            <ac:picMk id="1026" creationId="{446F9108-ECEB-B000-2863-38B8FF2E1E7C}"/>
          </ac:picMkLst>
        </pc:picChg>
      </pc:sldChg>
      <pc:sldChg chg="addSp delSp modSp add mod">
        <pc:chgData name="אלכס גורבצ'וב" userId="8459a7c7-b354-45d8-a56f-77640536e27f" providerId="ADAL" clId="{D529EA1A-8697-4CFC-8785-9DDA1D242139}" dt="2022-11-03T14:21:17.562" v="1400" actId="1076"/>
        <pc:sldMkLst>
          <pc:docMk/>
          <pc:sldMk cId="1312492217" sldId="543"/>
        </pc:sldMkLst>
        <pc:spChg chg="mod">
          <ac:chgData name="אלכס גורבצ'וב" userId="8459a7c7-b354-45d8-a56f-77640536e27f" providerId="ADAL" clId="{D529EA1A-8697-4CFC-8785-9DDA1D242139}" dt="2022-11-03T14:21:10.733" v="1398" actId="6549"/>
          <ac:spMkLst>
            <pc:docMk/>
            <pc:sldMk cId="1312492217" sldId="543"/>
            <ac:spMk id="2" creationId="{610298BA-2DF0-F4A3-D033-5051D25CF1BF}"/>
          </ac:spMkLst>
        </pc:spChg>
        <pc:picChg chg="add mod">
          <ac:chgData name="אלכס גורבצ'וב" userId="8459a7c7-b354-45d8-a56f-77640536e27f" providerId="ADAL" clId="{D529EA1A-8697-4CFC-8785-9DDA1D242139}" dt="2022-11-03T11:53:04.068" v="74"/>
          <ac:picMkLst>
            <pc:docMk/>
            <pc:sldMk cId="1312492217" sldId="543"/>
            <ac:picMk id="4" creationId="{EE6BCEDD-DA8A-234C-CC2E-14137990E8FC}"/>
          </ac:picMkLst>
        </pc:picChg>
        <pc:picChg chg="add mod">
          <ac:chgData name="אלכס גורבצ'וב" userId="8459a7c7-b354-45d8-a56f-77640536e27f" providerId="ADAL" clId="{D529EA1A-8697-4CFC-8785-9DDA1D242139}" dt="2022-11-03T14:21:17.562" v="1400" actId="1076"/>
          <ac:picMkLst>
            <pc:docMk/>
            <pc:sldMk cId="1312492217" sldId="543"/>
            <ac:picMk id="6" creationId="{80A9D5B0-1C7A-0FA9-EB48-E4C7B8884833}"/>
          </ac:picMkLst>
        </pc:picChg>
        <pc:picChg chg="del">
          <ac:chgData name="אלכס גורבצ'וב" userId="8459a7c7-b354-45d8-a56f-77640536e27f" providerId="ADAL" clId="{D529EA1A-8697-4CFC-8785-9DDA1D242139}" dt="2022-11-03T11:53:03.861" v="73" actId="478"/>
          <ac:picMkLst>
            <pc:docMk/>
            <pc:sldMk cId="1312492217" sldId="543"/>
            <ac:picMk id="1026" creationId="{446F9108-ECEB-B000-2863-38B8FF2E1E7C}"/>
          </ac:picMkLst>
        </pc:picChg>
      </pc:sldChg>
      <pc:sldChg chg="del">
        <pc:chgData name="אלכס גורבצ'וב" userId="8459a7c7-b354-45d8-a56f-77640536e27f" providerId="ADAL" clId="{D529EA1A-8697-4CFC-8785-9DDA1D242139}" dt="2022-11-03T11:49:47.455" v="16" actId="47"/>
        <pc:sldMkLst>
          <pc:docMk/>
          <pc:sldMk cId="2463074940" sldId="543"/>
        </pc:sldMkLst>
      </pc:sldChg>
      <pc:sldChg chg="add del">
        <pc:chgData name="אלכס גורבצ'וב" userId="8459a7c7-b354-45d8-a56f-77640536e27f" providerId="ADAL" clId="{D529EA1A-8697-4CFC-8785-9DDA1D242139}" dt="2022-11-03T11:52:56.150" v="71" actId="47"/>
        <pc:sldMkLst>
          <pc:docMk/>
          <pc:sldMk cId="2482482561" sldId="543"/>
        </pc:sldMkLst>
      </pc:sldChg>
      <pc:sldChg chg="del">
        <pc:chgData name="אלכס גורבצ'וב" userId="8459a7c7-b354-45d8-a56f-77640536e27f" providerId="ADAL" clId="{D529EA1A-8697-4CFC-8785-9DDA1D242139}" dt="2022-11-03T11:49:47.455" v="16" actId="47"/>
        <pc:sldMkLst>
          <pc:docMk/>
          <pc:sldMk cId="1664908979" sldId="544"/>
        </pc:sldMkLst>
      </pc:sldChg>
      <pc:sldChg chg="delSp modSp add mod">
        <pc:chgData name="אלכס גורבצ'וב" userId="8459a7c7-b354-45d8-a56f-77640536e27f" providerId="ADAL" clId="{D529EA1A-8697-4CFC-8785-9DDA1D242139}" dt="2022-11-03T12:16:13.059" v="317" actId="20577"/>
        <pc:sldMkLst>
          <pc:docMk/>
          <pc:sldMk cId="4015626701" sldId="544"/>
        </pc:sldMkLst>
        <pc:spChg chg="mod">
          <ac:chgData name="אלכס גורבצ'וב" userId="8459a7c7-b354-45d8-a56f-77640536e27f" providerId="ADAL" clId="{D529EA1A-8697-4CFC-8785-9DDA1D242139}" dt="2022-11-03T12:16:13.059" v="317" actId="20577"/>
          <ac:spMkLst>
            <pc:docMk/>
            <pc:sldMk cId="4015626701" sldId="544"/>
            <ac:spMk id="2" creationId="{610298BA-2DF0-F4A3-D033-5051D25CF1BF}"/>
          </ac:spMkLst>
        </pc:spChg>
        <pc:picChg chg="del">
          <ac:chgData name="אלכס גורבצ'וב" userId="8459a7c7-b354-45d8-a56f-77640536e27f" providerId="ADAL" clId="{D529EA1A-8697-4CFC-8785-9DDA1D242139}" dt="2022-11-03T12:02:50.909" v="143" actId="478"/>
          <ac:picMkLst>
            <pc:docMk/>
            <pc:sldMk cId="4015626701" sldId="544"/>
            <ac:picMk id="6" creationId="{80A9D5B0-1C7A-0FA9-EB48-E4C7B8884833}"/>
          </ac:picMkLst>
        </pc:picChg>
      </pc:sldChg>
      <pc:sldChg chg="addSp delSp modSp add mod">
        <pc:chgData name="אלכס גורבצ'וב" userId="8459a7c7-b354-45d8-a56f-77640536e27f" providerId="ADAL" clId="{D529EA1A-8697-4CFC-8785-9DDA1D242139}" dt="2022-11-03T12:16:18.975" v="319" actId="20577"/>
        <pc:sldMkLst>
          <pc:docMk/>
          <pc:sldMk cId="1234739722" sldId="545"/>
        </pc:sldMkLst>
        <pc:spChg chg="mod">
          <ac:chgData name="אלכס גורבצ'וב" userId="8459a7c7-b354-45d8-a56f-77640536e27f" providerId="ADAL" clId="{D529EA1A-8697-4CFC-8785-9DDA1D242139}" dt="2022-11-03T12:16:18.975" v="319" actId="20577"/>
          <ac:spMkLst>
            <pc:docMk/>
            <pc:sldMk cId="1234739722" sldId="545"/>
            <ac:spMk id="2" creationId="{610298BA-2DF0-F4A3-D033-5051D25CF1BF}"/>
          </ac:spMkLst>
        </pc:spChg>
        <pc:grpChg chg="mod">
          <ac:chgData name="אלכס גורבצ'וב" userId="8459a7c7-b354-45d8-a56f-77640536e27f" providerId="ADAL" clId="{D529EA1A-8697-4CFC-8785-9DDA1D242139}" dt="2022-11-03T12:07:26.635" v="200"/>
          <ac:grpSpMkLst>
            <pc:docMk/>
            <pc:sldMk cId="1234739722" sldId="545"/>
            <ac:grpSpMk id="13" creationId="{1125630B-6B45-40E3-717C-9B6E7AF0BBC7}"/>
          </ac:grpSpMkLst>
        </pc:grpChg>
        <pc:grpChg chg="mod">
          <ac:chgData name="אלכס גורבצ'וב" userId="8459a7c7-b354-45d8-a56f-77640536e27f" providerId="ADAL" clId="{D529EA1A-8697-4CFC-8785-9DDA1D242139}" dt="2022-11-03T12:08:36.424" v="222"/>
          <ac:grpSpMkLst>
            <pc:docMk/>
            <pc:sldMk cId="1234739722" sldId="545"/>
            <ac:grpSpMk id="27" creationId="{3163D45F-7DFE-E92B-4B27-69419A59142A}"/>
          </ac:grpSpMkLst>
        </pc:grpChg>
        <pc:grpChg chg="add del mod">
          <ac:chgData name="אלכס גורבצ'וב" userId="8459a7c7-b354-45d8-a56f-77640536e27f" providerId="ADAL" clId="{D529EA1A-8697-4CFC-8785-9DDA1D242139}" dt="2022-11-03T12:09:56.195" v="249" actId="164"/>
          <ac:grpSpMkLst>
            <pc:docMk/>
            <pc:sldMk cId="1234739722" sldId="545"/>
            <ac:grpSpMk id="30" creationId="{38A1B06F-E3AA-4ECD-C06E-5FCA34F4E341}"/>
          </ac:grpSpMkLst>
        </pc:grpChg>
        <pc:grpChg chg="del mod">
          <ac:chgData name="אלכס גורבצ'וב" userId="8459a7c7-b354-45d8-a56f-77640536e27f" providerId="ADAL" clId="{D529EA1A-8697-4CFC-8785-9DDA1D242139}" dt="2022-11-03T12:08:59.819" v="235"/>
          <ac:grpSpMkLst>
            <pc:docMk/>
            <pc:sldMk cId="1234739722" sldId="545"/>
            <ac:grpSpMk id="35" creationId="{6A9CA06F-B6F1-0722-AC13-EC491194C5E1}"/>
          </ac:grpSpMkLst>
        </pc:grpChg>
        <pc:grpChg chg="add del mod">
          <ac:chgData name="אלכס גורבצ'וב" userId="8459a7c7-b354-45d8-a56f-77640536e27f" providerId="ADAL" clId="{D529EA1A-8697-4CFC-8785-9DDA1D242139}" dt="2022-11-03T12:09:56.195" v="249" actId="164"/>
          <ac:grpSpMkLst>
            <pc:docMk/>
            <pc:sldMk cId="1234739722" sldId="545"/>
            <ac:grpSpMk id="37" creationId="{F174764D-C59E-8191-A48B-7BB9259DF469}"/>
          </ac:grpSpMkLst>
        </pc:grpChg>
        <pc:grpChg chg="mod">
          <ac:chgData name="אלכס גורבצ'וב" userId="8459a7c7-b354-45d8-a56f-77640536e27f" providerId="ADAL" clId="{D529EA1A-8697-4CFC-8785-9DDA1D242139}" dt="2022-11-03T12:09:41.719" v="247"/>
          <ac:grpSpMkLst>
            <pc:docMk/>
            <pc:sldMk cId="1234739722" sldId="545"/>
            <ac:grpSpMk id="46" creationId="{592C8DED-6F3B-A439-DE49-F54FC7ABB0A7}"/>
          </ac:grpSpMkLst>
        </pc:grpChg>
        <pc:grpChg chg="add mod">
          <ac:chgData name="אלכס גורבצ'וב" userId="8459a7c7-b354-45d8-a56f-77640536e27f" providerId="ADAL" clId="{D529EA1A-8697-4CFC-8785-9DDA1D242139}" dt="2022-11-03T12:09:56.195" v="249" actId="164"/>
          <ac:grpSpMkLst>
            <pc:docMk/>
            <pc:sldMk cId="1234739722" sldId="545"/>
            <ac:grpSpMk id="47" creationId="{8CA05C2E-F2F0-36BF-DCB9-38304BAC526E}"/>
          </ac:grpSpMkLst>
        </pc:grpChg>
        <pc:picChg chg="add del mod">
          <ac:chgData name="אלכס גורבצ'וב" userId="8459a7c7-b354-45d8-a56f-77640536e27f" providerId="ADAL" clId="{D529EA1A-8697-4CFC-8785-9DDA1D242139}" dt="2022-11-03T12:06:03.399" v="183" actId="478"/>
          <ac:picMkLst>
            <pc:docMk/>
            <pc:sldMk cId="1234739722" sldId="545"/>
            <ac:picMk id="6" creationId="{3CA93803-5C55-8ABC-E969-ADECF90D1F24}"/>
          </ac:picMkLst>
        </pc:picChg>
        <pc:picChg chg="add mod">
          <ac:chgData name="אלכס גורבצ'וב" userId="8459a7c7-b354-45d8-a56f-77640536e27f" providerId="ADAL" clId="{D529EA1A-8697-4CFC-8785-9DDA1D242139}" dt="2022-11-03T12:09:56.195" v="249" actId="164"/>
          <ac:picMkLst>
            <pc:docMk/>
            <pc:sldMk cId="1234739722" sldId="545"/>
            <ac:picMk id="8" creationId="{2BFABBD8-EDF3-803F-D3CC-D3998E0CBBEE}"/>
          </ac:picMkLst>
        </pc:picChg>
        <pc:inkChg chg="add del">
          <ac:chgData name="אלכס גורבצ'וב" userId="8459a7c7-b354-45d8-a56f-77640536e27f" providerId="ADAL" clId="{D529EA1A-8697-4CFC-8785-9DDA1D242139}" dt="2022-11-03T12:07:27.673" v="202" actId="9405"/>
          <ac:inkMkLst>
            <pc:docMk/>
            <pc:sldMk cId="1234739722" sldId="545"/>
            <ac:inkMk id="9" creationId="{95EBFCE1-4BFB-B222-7987-97A7DC7F350B}"/>
          </ac:inkMkLst>
        </pc:inkChg>
        <pc:inkChg chg="add del mod">
          <ac:chgData name="אלכס גורבצ'וב" userId="8459a7c7-b354-45d8-a56f-77640536e27f" providerId="ADAL" clId="{D529EA1A-8697-4CFC-8785-9DDA1D242139}" dt="2022-11-03T12:07:27.188" v="201" actId="9405"/>
          <ac:inkMkLst>
            <pc:docMk/>
            <pc:sldMk cId="1234739722" sldId="545"/>
            <ac:inkMk id="10" creationId="{2B311E5C-CDBC-F59B-CA5C-DEABEBB8EC10}"/>
          </ac:inkMkLst>
        </pc:inkChg>
        <pc:inkChg chg="add del mod">
          <ac:chgData name="אלכס גורבצ'וב" userId="8459a7c7-b354-45d8-a56f-77640536e27f" providerId="ADAL" clId="{D529EA1A-8697-4CFC-8785-9DDA1D242139}" dt="2022-11-03T12:07:26.635" v="200"/>
          <ac:inkMkLst>
            <pc:docMk/>
            <pc:sldMk cId="1234739722" sldId="545"/>
            <ac:inkMk id="12" creationId="{32391E0F-A563-061C-A5C9-B190D7B31D3E}"/>
          </ac:inkMkLst>
        </pc:inkChg>
        <pc:inkChg chg="add del">
          <ac:chgData name="אלכס גורבצ'וב" userId="8459a7c7-b354-45d8-a56f-77640536e27f" providerId="ADAL" clId="{D529EA1A-8697-4CFC-8785-9DDA1D242139}" dt="2022-11-03T12:07:25.097" v="198" actId="9405"/>
          <ac:inkMkLst>
            <pc:docMk/>
            <pc:sldMk cId="1234739722" sldId="545"/>
            <ac:inkMk id="14" creationId="{A0AA6507-8411-E8BE-DBB7-3BC1A5132EE7}"/>
          </ac:inkMkLst>
        </pc:inkChg>
        <pc:inkChg chg="add mod">
          <ac:chgData name="אלכס גורבצ'וב" userId="8459a7c7-b354-45d8-a56f-77640536e27f" providerId="ADAL" clId="{D529EA1A-8697-4CFC-8785-9DDA1D242139}" dt="2022-11-03T12:09:56.195" v="249" actId="164"/>
          <ac:inkMkLst>
            <pc:docMk/>
            <pc:sldMk cId="1234739722" sldId="545"/>
            <ac:inkMk id="15" creationId="{68A76756-ED94-3601-6739-23A30528B725}"/>
          </ac:inkMkLst>
        </pc:inkChg>
        <pc:inkChg chg="add mod">
          <ac:chgData name="אלכס גורבצ'וב" userId="8459a7c7-b354-45d8-a56f-77640536e27f" providerId="ADAL" clId="{D529EA1A-8697-4CFC-8785-9DDA1D242139}" dt="2022-11-03T12:09:56.195" v="249" actId="164"/>
          <ac:inkMkLst>
            <pc:docMk/>
            <pc:sldMk cId="1234739722" sldId="545"/>
            <ac:inkMk id="16" creationId="{42C46993-1BA1-00F5-1594-417E4A69E5EE}"/>
          </ac:inkMkLst>
        </pc:inkChg>
        <pc:inkChg chg="add mod">
          <ac:chgData name="אלכס גורבצ'וב" userId="8459a7c7-b354-45d8-a56f-77640536e27f" providerId="ADAL" clId="{D529EA1A-8697-4CFC-8785-9DDA1D242139}" dt="2022-11-03T12:09:56.195" v="249" actId="164"/>
          <ac:inkMkLst>
            <pc:docMk/>
            <pc:sldMk cId="1234739722" sldId="545"/>
            <ac:inkMk id="18" creationId="{C090C9B8-470B-095B-387D-07D7F61F5D86}"/>
          </ac:inkMkLst>
        </pc:inkChg>
        <pc:inkChg chg="add del">
          <ac:chgData name="אלכס גורבצ'וב" userId="8459a7c7-b354-45d8-a56f-77640536e27f" providerId="ADAL" clId="{D529EA1A-8697-4CFC-8785-9DDA1D242139}" dt="2022-11-03T12:08:06.729" v="209" actId="9405"/>
          <ac:inkMkLst>
            <pc:docMk/>
            <pc:sldMk cId="1234739722" sldId="545"/>
            <ac:inkMk id="19" creationId="{87864C51-9F1B-B8B0-5D49-E14FEA86639E}"/>
          </ac:inkMkLst>
        </pc:inkChg>
        <pc:inkChg chg="add del">
          <ac:chgData name="אלכס גורבצ'וב" userId="8459a7c7-b354-45d8-a56f-77640536e27f" providerId="ADAL" clId="{D529EA1A-8697-4CFC-8785-9DDA1D242139}" dt="2022-11-03T12:08:10.424" v="211" actId="9405"/>
          <ac:inkMkLst>
            <pc:docMk/>
            <pc:sldMk cId="1234739722" sldId="545"/>
            <ac:inkMk id="20" creationId="{18BEB345-51B1-45B1-1300-650EC0AC7484}"/>
          </ac:inkMkLst>
        </pc:inkChg>
        <pc:inkChg chg="add mod">
          <ac:chgData name="אלכס גורבצ'וב" userId="8459a7c7-b354-45d8-a56f-77640536e27f" providerId="ADAL" clId="{D529EA1A-8697-4CFC-8785-9DDA1D242139}" dt="2022-11-03T12:09:56.195" v="249" actId="164"/>
          <ac:inkMkLst>
            <pc:docMk/>
            <pc:sldMk cId="1234739722" sldId="545"/>
            <ac:inkMk id="21" creationId="{AA2009A3-8423-4578-F8D6-9924BA8587DE}"/>
          </ac:inkMkLst>
        </pc:inkChg>
        <pc:inkChg chg="add del">
          <ac:chgData name="אלכס גורבצ'וב" userId="8459a7c7-b354-45d8-a56f-77640536e27f" providerId="ADAL" clId="{D529EA1A-8697-4CFC-8785-9DDA1D242139}" dt="2022-11-03T12:08:23.377" v="214" actId="9405"/>
          <ac:inkMkLst>
            <pc:docMk/>
            <pc:sldMk cId="1234739722" sldId="545"/>
            <ac:inkMk id="22" creationId="{820E6C0F-656C-9588-7943-C874BE01AC87}"/>
          </ac:inkMkLst>
        </pc:inkChg>
        <pc:inkChg chg="add del">
          <ac:chgData name="אלכס גורבצ'וב" userId="8459a7c7-b354-45d8-a56f-77640536e27f" providerId="ADAL" clId="{D529EA1A-8697-4CFC-8785-9DDA1D242139}" dt="2022-11-03T12:08:27.007" v="216" actId="9405"/>
          <ac:inkMkLst>
            <pc:docMk/>
            <pc:sldMk cId="1234739722" sldId="545"/>
            <ac:inkMk id="23" creationId="{A4B0F90E-4EC5-C0C7-7DD8-B1A5EB91A40F}"/>
          </ac:inkMkLst>
        </pc:inkChg>
        <pc:inkChg chg="add mod">
          <ac:chgData name="אלכס גורבצ'וב" userId="8459a7c7-b354-45d8-a56f-77640536e27f" providerId="ADAL" clId="{D529EA1A-8697-4CFC-8785-9DDA1D242139}" dt="2022-11-03T12:09:41.719" v="247"/>
          <ac:inkMkLst>
            <pc:docMk/>
            <pc:sldMk cId="1234739722" sldId="545"/>
            <ac:inkMk id="24" creationId="{CC5C6632-4A29-BFF2-2464-C85EAC2D247B}"/>
          </ac:inkMkLst>
        </pc:inkChg>
        <pc:inkChg chg="add mod">
          <ac:chgData name="אלכס גורבצ'וב" userId="8459a7c7-b354-45d8-a56f-77640536e27f" providerId="ADAL" clId="{D529EA1A-8697-4CFC-8785-9DDA1D242139}" dt="2022-11-03T12:09:41.719" v="247"/>
          <ac:inkMkLst>
            <pc:docMk/>
            <pc:sldMk cId="1234739722" sldId="545"/>
            <ac:inkMk id="25" creationId="{65A31DDF-A3D8-329C-7AC7-5D6770252A47}"/>
          </ac:inkMkLst>
        </pc:inkChg>
        <pc:inkChg chg="add del mod">
          <ac:chgData name="אלכס גורבצ'וב" userId="8459a7c7-b354-45d8-a56f-77640536e27f" providerId="ADAL" clId="{D529EA1A-8697-4CFC-8785-9DDA1D242139}" dt="2022-11-03T12:08:36.424" v="222"/>
          <ac:inkMkLst>
            <pc:docMk/>
            <pc:sldMk cId="1234739722" sldId="545"/>
            <ac:inkMk id="26" creationId="{E96793B4-DE6D-F3C2-01E7-75C65AF3AD67}"/>
          </ac:inkMkLst>
        </pc:inkChg>
        <pc:inkChg chg="add mod">
          <ac:chgData name="אלכס גורבצ'וב" userId="8459a7c7-b354-45d8-a56f-77640536e27f" providerId="ADAL" clId="{D529EA1A-8697-4CFC-8785-9DDA1D242139}" dt="2022-11-03T12:09:41.719" v="247"/>
          <ac:inkMkLst>
            <pc:docMk/>
            <pc:sldMk cId="1234739722" sldId="545"/>
            <ac:inkMk id="28" creationId="{E5D2386E-17E2-9BB7-2FAF-A2BA46230715}"/>
          </ac:inkMkLst>
        </pc:inkChg>
        <pc:inkChg chg="add del">
          <ac:chgData name="אלכס גורבצ'וב" userId="8459a7c7-b354-45d8-a56f-77640536e27f" providerId="ADAL" clId="{D529EA1A-8697-4CFC-8785-9DDA1D242139}" dt="2022-11-03T12:08:41.802" v="225" actId="9405"/>
          <ac:inkMkLst>
            <pc:docMk/>
            <pc:sldMk cId="1234739722" sldId="545"/>
            <ac:inkMk id="29" creationId="{63CD8524-5E2B-22E9-BCEE-B9624E4E3AD0}"/>
          </ac:inkMkLst>
        </pc:inkChg>
        <pc:inkChg chg="add del">
          <ac:chgData name="אלכס גורבצ'וב" userId="8459a7c7-b354-45d8-a56f-77640536e27f" providerId="ADAL" clId="{D529EA1A-8697-4CFC-8785-9DDA1D242139}" dt="2022-11-03T12:08:44.653" v="228" actId="9405"/>
          <ac:inkMkLst>
            <pc:docMk/>
            <pc:sldMk cId="1234739722" sldId="545"/>
            <ac:inkMk id="31" creationId="{3548BB6F-011A-BD27-5E9F-1133004A77C8}"/>
          </ac:inkMkLst>
        </pc:inkChg>
        <pc:inkChg chg="add mod">
          <ac:chgData name="אלכס גורבצ'וב" userId="8459a7c7-b354-45d8-a56f-77640536e27f" providerId="ADAL" clId="{D529EA1A-8697-4CFC-8785-9DDA1D242139}" dt="2022-11-03T12:09:41.719" v="247"/>
          <ac:inkMkLst>
            <pc:docMk/>
            <pc:sldMk cId="1234739722" sldId="545"/>
            <ac:inkMk id="32" creationId="{7AC50AB1-0877-FCA1-2562-AC34E0ED1186}"/>
          </ac:inkMkLst>
        </pc:inkChg>
        <pc:inkChg chg="add del">
          <ac:chgData name="אלכס גורבצ'וב" userId="8459a7c7-b354-45d8-a56f-77640536e27f" providerId="ADAL" clId="{D529EA1A-8697-4CFC-8785-9DDA1D242139}" dt="2022-11-03T12:08:46.903" v="231" actId="9405"/>
          <ac:inkMkLst>
            <pc:docMk/>
            <pc:sldMk cId="1234739722" sldId="545"/>
            <ac:inkMk id="33" creationId="{2550C1D7-4952-0266-CBA9-531774F2D559}"/>
          </ac:inkMkLst>
        </pc:inkChg>
        <pc:inkChg chg="add mod">
          <ac:chgData name="אלכס גורבצ'וב" userId="8459a7c7-b354-45d8-a56f-77640536e27f" providerId="ADAL" clId="{D529EA1A-8697-4CFC-8785-9DDA1D242139}" dt="2022-11-03T12:09:41.719" v="247"/>
          <ac:inkMkLst>
            <pc:docMk/>
            <pc:sldMk cId="1234739722" sldId="545"/>
            <ac:inkMk id="34" creationId="{068F3A41-E37B-0DA7-F5B2-9A71BF6A4877}"/>
          </ac:inkMkLst>
        </pc:inkChg>
        <pc:inkChg chg="add mod">
          <ac:chgData name="אלכס גורבצ'וב" userId="8459a7c7-b354-45d8-a56f-77640536e27f" providerId="ADAL" clId="{D529EA1A-8697-4CFC-8785-9DDA1D242139}" dt="2022-11-03T12:09:41.719" v="247"/>
          <ac:inkMkLst>
            <pc:docMk/>
            <pc:sldMk cId="1234739722" sldId="545"/>
            <ac:inkMk id="36" creationId="{325ECEE0-315D-BF9D-B6B6-686B68801CC0}"/>
          </ac:inkMkLst>
        </pc:inkChg>
        <pc:inkChg chg="add mod">
          <ac:chgData name="אלכס גורבצ'וב" userId="8459a7c7-b354-45d8-a56f-77640536e27f" providerId="ADAL" clId="{D529EA1A-8697-4CFC-8785-9DDA1D242139}" dt="2022-11-03T12:09:56.195" v="249" actId="164"/>
          <ac:inkMkLst>
            <pc:docMk/>
            <pc:sldMk cId="1234739722" sldId="545"/>
            <ac:inkMk id="38" creationId="{CDBF45F5-953A-5813-586C-2F5B86414BD1}"/>
          </ac:inkMkLst>
        </pc:inkChg>
        <pc:inkChg chg="add del">
          <ac:chgData name="אלכס גורבצ'וב" userId="8459a7c7-b354-45d8-a56f-77640536e27f" providerId="ADAL" clId="{D529EA1A-8697-4CFC-8785-9DDA1D242139}" dt="2022-11-03T12:09:12.346" v="238" actId="9405"/>
          <ac:inkMkLst>
            <pc:docMk/>
            <pc:sldMk cId="1234739722" sldId="545"/>
            <ac:inkMk id="39" creationId="{BD13B032-18BA-1DB0-CB69-7E472C464859}"/>
          </ac:inkMkLst>
        </pc:inkChg>
        <pc:inkChg chg="add mod">
          <ac:chgData name="אלכס גורבצ'וב" userId="8459a7c7-b354-45d8-a56f-77640536e27f" providerId="ADAL" clId="{D529EA1A-8697-4CFC-8785-9DDA1D242139}" dt="2022-11-03T12:09:56.195" v="249" actId="164"/>
          <ac:inkMkLst>
            <pc:docMk/>
            <pc:sldMk cId="1234739722" sldId="545"/>
            <ac:inkMk id="40" creationId="{0A26E80B-7B46-07FA-4017-5C20261854E3}"/>
          </ac:inkMkLst>
        </pc:inkChg>
        <pc:inkChg chg="add mod">
          <ac:chgData name="אלכס גורבצ'וב" userId="8459a7c7-b354-45d8-a56f-77640536e27f" providerId="ADAL" clId="{D529EA1A-8697-4CFC-8785-9DDA1D242139}" dt="2022-11-03T12:09:56.195" v="249" actId="164"/>
          <ac:inkMkLst>
            <pc:docMk/>
            <pc:sldMk cId="1234739722" sldId="545"/>
            <ac:inkMk id="41" creationId="{2904B064-53E5-6B2B-C9C0-1E183192C7EA}"/>
          </ac:inkMkLst>
        </pc:inkChg>
        <pc:inkChg chg="add mod">
          <ac:chgData name="אלכס גורבצ'וב" userId="8459a7c7-b354-45d8-a56f-77640536e27f" providerId="ADAL" clId="{D529EA1A-8697-4CFC-8785-9DDA1D242139}" dt="2022-11-03T12:09:56.195" v="249" actId="164"/>
          <ac:inkMkLst>
            <pc:docMk/>
            <pc:sldMk cId="1234739722" sldId="545"/>
            <ac:inkMk id="42" creationId="{9AF7515E-7EAF-1426-8E86-4A85E026F447}"/>
          </ac:inkMkLst>
        </pc:inkChg>
        <pc:inkChg chg="add mod">
          <ac:chgData name="אלכס גורבצ'וב" userId="8459a7c7-b354-45d8-a56f-77640536e27f" providerId="ADAL" clId="{D529EA1A-8697-4CFC-8785-9DDA1D242139}" dt="2022-11-03T12:09:56.195" v="249" actId="164"/>
          <ac:inkMkLst>
            <pc:docMk/>
            <pc:sldMk cId="1234739722" sldId="545"/>
            <ac:inkMk id="43" creationId="{1D275E40-D2BB-EB1C-B51F-43587F1695AB}"/>
          </ac:inkMkLst>
        </pc:inkChg>
        <pc:inkChg chg="add del mod">
          <ac:chgData name="אלכס גורבצ'וב" userId="8459a7c7-b354-45d8-a56f-77640536e27f" providerId="ADAL" clId="{D529EA1A-8697-4CFC-8785-9DDA1D242139}" dt="2022-11-03T12:09:42.476" v="248" actId="9405"/>
          <ac:inkMkLst>
            <pc:docMk/>
            <pc:sldMk cId="1234739722" sldId="545"/>
            <ac:inkMk id="44" creationId="{9EC48FCE-9F85-F686-39F0-1EF297C2FD47}"/>
          </ac:inkMkLst>
        </pc:inkChg>
        <pc:inkChg chg="add del mod">
          <ac:chgData name="אלכס גורבצ'וב" userId="8459a7c7-b354-45d8-a56f-77640536e27f" providerId="ADAL" clId="{D529EA1A-8697-4CFC-8785-9DDA1D242139}" dt="2022-11-03T12:09:41.719" v="247"/>
          <ac:inkMkLst>
            <pc:docMk/>
            <pc:sldMk cId="1234739722" sldId="545"/>
            <ac:inkMk id="45" creationId="{4CB0BFFE-5081-8D97-B745-3EF393E668D7}"/>
          </ac:inkMkLst>
        </pc:inkChg>
      </pc:sldChg>
      <pc:sldChg chg="del">
        <pc:chgData name="אלכס גורבצ'וב" userId="8459a7c7-b354-45d8-a56f-77640536e27f" providerId="ADAL" clId="{D529EA1A-8697-4CFC-8785-9DDA1D242139}" dt="2022-11-03T11:49:47.455" v="16" actId="47"/>
        <pc:sldMkLst>
          <pc:docMk/>
          <pc:sldMk cId="3426022164" sldId="545"/>
        </pc:sldMkLst>
      </pc:sldChg>
      <pc:sldChg chg="del">
        <pc:chgData name="אלכס גורבצ'וב" userId="8459a7c7-b354-45d8-a56f-77640536e27f" providerId="ADAL" clId="{D529EA1A-8697-4CFC-8785-9DDA1D242139}" dt="2022-11-03T11:49:47.455" v="16" actId="47"/>
        <pc:sldMkLst>
          <pc:docMk/>
          <pc:sldMk cId="2397648219" sldId="546"/>
        </pc:sldMkLst>
      </pc:sldChg>
      <pc:sldChg chg="addSp modSp add mod">
        <pc:chgData name="אלכס גורבצ'וב" userId="8459a7c7-b354-45d8-a56f-77640536e27f" providerId="ADAL" clId="{D529EA1A-8697-4CFC-8785-9DDA1D242139}" dt="2022-11-03T12:16:23.203" v="321" actId="20577"/>
        <pc:sldMkLst>
          <pc:docMk/>
          <pc:sldMk cId="2485460255" sldId="546"/>
        </pc:sldMkLst>
        <pc:spChg chg="mod">
          <ac:chgData name="אלכס גורבצ'וב" userId="8459a7c7-b354-45d8-a56f-77640536e27f" providerId="ADAL" clId="{D529EA1A-8697-4CFC-8785-9DDA1D242139}" dt="2022-11-03T12:16:23.203" v="321" actId="20577"/>
          <ac:spMkLst>
            <pc:docMk/>
            <pc:sldMk cId="2485460255" sldId="546"/>
            <ac:spMk id="2" creationId="{610298BA-2DF0-F4A3-D033-5051D25CF1BF}"/>
          </ac:spMkLst>
        </pc:spChg>
        <pc:spChg chg="add mod">
          <ac:chgData name="אלכס גורבצ'וב" userId="8459a7c7-b354-45d8-a56f-77640536e27f" providerId="ADAL" clId="{D529EA1A-8697-4CFC-8785-9DDA1D242139}" dt="2022-11-03T12:15:20.565" v="311" actId="1076"/>
          <ac:spMkLst>
            <pc:docMk/>
            <pc:sldMk cId="2485460255" sldId="546"/>
            <ac:spMk id="6" creationId="{A6604E3E-6350-4425-7CD3-6F81989982AD}"/>
          </ac:spMkLst>
        </pc:spChg>
      </pc:sldChg>
      <pc:sldChg chg="delSp modSp add mod">
        <pc:chgData name="אלכס גורבצ'וב" userId="8459a7c7-b354-45d8-a56f-77640536e27f" providerId="ADAL" clId="{D529EA1A-8697-4CFC-8785-9DDA1D242139}" dt="2022-11-03T12:21:42.558" v="437" actId="113"/>
        <pc:sldMkLst>
          <pc:docMk/>
          <pc:sldMk cId="1127502564" sldId="547"/>
        </pc:sldMkLst>
        <pc:spChg chg="mod">
          <ac:chgData name="אלכס גורבצ'וב" userId="8459a7c7-b354-45d8-a56f-77640536e27f" providerId="ADAL" clId="{D529EA1A-8697-4CFC-8785-9DDA1D242139}" dt="2022-11-03T12:21:42.558" v="437" actId="113"/>
          <ac:spMkLst>
            <pc:docMk/>
            <pc:sldMk cId="1127502564" sldId="547"/>
            <ac:spMk id="2" creationId="{610298BA-2DF0-F4A3-D033-5051D25CF1BF}"/>
          </ac:spMkLst>
        </pc:spChg>
        <pc:picChg chg="del">
          <ac:chgData name="אלכס גורבצ'וב" userId="8459a7c7-b354-45d8-a56f-77640536e27f" providerId="ADAL" clId="{D529EA1A-8697-4CFC-8785-9DDA1D242139}" dt="2022-11-03T12:17:10.159" v="331" actId="478"/>
          <ac:picMkLst>
            <pc:docMk/>
            <pc:sldMk cId="1127502564" sldId="547"/>
            <ac:picMk id="6" creationId="{80A9D5B0-1C7A-0FA9-EB48-E4C7B8884833}"/>
          </ac:picMkLst>
        </pc:picChg>
      </pc:sldChg>
      <pc:sldChg chg="add del">
        <pc:chgData name="אלכס גורבצ'וב" userId="8459a7c7-b354-45d8-a56f-77640536e27f" providerId="ADAL" clId="{D529EA1A-8697-4CFC-8785-9DDA1D242139}" dt="2022-11-03T12:16:30.962" v="322" actId="47"/>
        <pc:sldMkLst>
          <pc:docMk/>
          <pc:sldMk cId="1731116212" sldId="547"/>
        </pc:sldMkLst>
      </pc:sldChg>
      <pc:sldChg chg="del">
        <pc:chgData name="אלכס גורבצ'וב" userId="8459a7c7-b354-45d8-a56f-77640536e27f" providerId="ADAL" clId="{D529EA1A-8697-4CFC-8785-9DDA1D242139}" dt="2022-11-03T11:49:47.455" v="16" actId="47"/>
        <pc:sldMkLst>
          <pc:docMk/>
          <pc:sldMk cId="3515602130" sldId="547"/>
        </pc:sldMkLst>
      </pc:sldChg>
      <pc:sldChg chg="add">
        <pc:chgData name="אלכס גורבצ'וב" userId="8459a7c7-b354-45d8-a56f-77640536e27f" providerId="ADAL" clId="{D529EA1A-8697-4CFC-8785-9DDA1D242139}" dt="2022-11-03T12:21:56.248" v="438"/>
        <pc:sldMkLst>
          <pc:docMk/>
          <pc:sldMk cId="2593323963" sldId="548"/>
        </pc:sldMkLst>
      </pc:sldChg>
      <pc:sldChg chg="del">
        <pc:chgData name="אלכס גורבצ'וב" userId="8459a7c7-b354-45d8-a56f-77640536e27f" providerId="ADAL" clId="{D529EA1A-8697-4CFC-8785-9DDA1D242139}" dt="2022-11-03T11:49:47.455" v="16" actId="47"/>
        <pc:sldMkLst>
          <pc:docMk/>
          <pc:sldMk cId="3323563142" sldId="548"/>
        </pc:sldMkLst>
      </pc:sldChg>
      <pc:sldChg chg="del">
        <pc:chgData name="אלכס גורבצ'וב" userId="8459a7c7-b354-45d8-a56f-77640536e27f" providerId="ADAL" clId="{D529EA1A-8697-4CFC-8785-9DDA1D242139}" dt="2022-11-03T11:49:47.455" v="16" actId="47"/>
        <pc:sldMkLst>
          <pc:docMk/>
          <pc:sldMk cId="3175046613" sldId="549"/>
        </pc:sldMkLst>
      </pc:sldChg>
      <pc:sldChg chg="addSp delSp modSp add mod">
        <pc:chgData name="אלכס גורבצ'וב" userId="8459a7c7-b354-45d8-a56f-77640536e27f" providerId="ADAL" clId="{D529EA1A-8697-4CFC-8785-9DDA1D242139}" dt="2022-11-03T12:27:06.241" v="502" actId="164"/>
        <pc:sldMkLst>
          <pc:docMk/>
          <pc:sldMk cId="3763304235" sldId="549"/>
        </pc:sldMkLst>
        <pc:spChg chg="mod">
          <ac:chgData name="אלכס גורבצ'וב" userId="8459a7c7-b354-45d8-a56f-77640536e27f" providerId="ADAL" clId="{D529EA1A-8697-4CFC-8785-9DDA1D242139}" dt="2022-11-03T12:25:05.624" v="475" actId="20577"/>
          <ac:spMkLst>
            <pc:docMk/>
            <pc:sldMk cId="3763304235" sldId="549"/>
            <ac:spMk id="2" creationId="{610298BA-2DF0-F4A3-D033-5051D25CF1BF}"/>
          </ac:spMkLst>
        </pc:spChg>
        <pc:grpChg chg="mod">
          <ac:chgData name="אלכס גורבצ'וב" userId="8459a7c7-b354-45d8-a56f-77640536e27f" providerId="ADAL" clId="{D529EA1A-8697-4CFC-8785-9DDA1D242139}" dt="2022-11-03T12:26:08.265" v="488"/>
          <ac:grpSpMkLst>
            <pc:docMk/>
            <pc:sldMk cId="3763304235" sldId="549"/>
            <ac:grpSpMk id="20" creationId="{51F1E7DB-2532-445E-D299-F6B254B6EED0}"/>
          </ac:grpSpMkLst>
        </pc:grpChg>
        <pc:grpChg chg="mod">
          <ac:chgData name="אלכס גורבצ'וב" userId="8459a7c7-b354-45d8-a56f-77640536e27f" providerId="ADAL" clId="{D529EA1A-8697-4CFC-8785-9DDA1D242139}" dt="2022-11-03T12:26:08.265" v="488"/>
          <ac:grpSpMkLst>
            <pc:docMk/>
            <pc:sldMk cId="3763304235" sldId="549"/>
            <ac:grpSpMk id="22" creationId="{C4C10ABA-06C3-B1A7-405A-7795783A9DFB}"/>
          </ac:grpSpMkLst>
        </pc:grpChg>
        <pc:grpChg chg="add mod">
          <ac:chgData name="אלכס גורבצ'וב" userId="8459a7c7-b354-45d8-a56f-77640536e27f" providerId="ADAL" clId="{D529EA1A-8697-4CFC-8785-9DDA1D242139}" dt="2022-11-03T12:27:06.241" v="502" actId="164"/>
          <ac:grpSpMkLst>
            <pc:docMk/>
            <pc:sldMk cId="3763304235" sldId="549"/>
            <ac:grpSpMk id="45" creationId="{34F65015-53DE-7D1F-0393-F13C3EFB7233}"/>
          </ac:grpSpMkLst>
        </pc:grpChg>
        <pc:grpChg chg="del">
          <ac:chgData name="אלכס גורבצ'וב" userId="8459a7c7-b354-45d8-a56f-77640536e27f" providerId="ADAL" clId="{D529EA1A-8697-4CFC-8785-9DDA1D242139}" dt="2022-11-03T12:22:45.821" v="440" actId="478"/>
          <ac:grpSpMkLst>
            <pc:docMk/>
            <pc:sldMk cId="3763304235" sldId="549"/>
            <ac:grpSpMk id="47" creationId="{8CA05C2E-F2F0-36BF-DCB9-38304BAC526E}"/>
          </ac:grpSpMkLst>
        </pc:grpChg>
        <pc:picChg chg="add mod modCrop">
          <ac:chgData name="אלכס גורבצ'וב" userId="8459a7c7-b354-45d8-a56f-77640536e27f" providerId="ADAL" clId="{D529EA1A-8697-4CFC-8785-9DDA1D242139}" dt="2022-11-03T12:27:06.241" v="502" actId="164"/>
          <ac:picMkLst>
            <pc:docMk/>
            <pc:sldMk cId="3763304235" sldId="549"/>
            <ac:picMk id="6" creationId="{0402AE04-29E9-8F10-5296-244700502137}"/>
          </ac:picMkLst>
        </pc:picChg>
        <pc:inkChg chg="add mod">
          <ac:chgData name="אלכס גורבצ'וב" userId="8459a7c7-b354-45d8-a56f-77640536e27f" providerId="ADAL" clId="{D529EA1A-8697-4CFC-8785-9DDA1D242139}" dt="2022-11-03T12:27:06.241" v="502" actId="164"/>
          <ac:inkMkLst>
            <pc:docMk/>
            <pc:sldMk cId="3763304235" sldId="549"/>
            <ac:inkMk id="7" creationId="{939554F1-5D82-3BC7-B3D9-AB6E166D10D2}"/>
          </ac:inkMkLst>
        </pc:inkChg>
        <pc:inkChg chg="add mod">
          <ac:chgData name="אלכס גורבצ'וב" userId="8459a7c7-b354-45d8-a56f-77640536e27f" providerId="ADAL" clId="{D529EA1A-8697-4CFC-8785-9DDA1D242139}" dt="2022-11-03T12:27:06.241" v="502" actId="164"/>
          <ac:inkMkLst>
            <pc:docMk/>
            <pc:sldMk cId="3763304235" sldId="549"/>
            <ac:inkMk id="9" creationId="{4D9BA136-E4BF-55FD-BDE8-37F9C9157103}"/>
          </ac:inkMkLst>
        </pc:inkChg>
        <pc:inkChg chg="add mod">
          <ac:chgData name="אלכס גורבצ'וב" userId="8459a7c7-b354-45d8-a56f-77640536e27f" providerId="ADAL" clId="{D529EA1A-8697-4CFC-8785-9DDA1D242139}" dt="2022-11-03T12:27:06.241" v="502" actId="164"/>
          <ac:inkMkLst>
            <pc:docMk/>
            <pc:sldMk cId="3763304235" sldId="549"/>
            <ac:inkMk id="10" creationId="{67EFDE9F-4C0C-63E5-1F0E-81C2423A97D5}"/>
          </ac:inkMkLst>
        </pc:inkChg>
        <pc:inkChg chg="add mod">
          <ac:chgData name="אלכס גורבצ'וב" userId="8459a7c7-b354-45d8-a56f-77640536e27f" providerId="ADAL" clId="{D529EA1A-8697-4CFC-8785-9DDA1D242139}" dt="2022-11-03T12:27:06.241" v="502" actId="164"/>
          <ac:inkMkLst>
            <pc:docMk/>
            <pc:sldMk cId="3763304235" sldId="549"/>
            <ac:inkMk id="12" creationId="{C23E0B97-356C-D524-CDF6-DA470E2A18B7}"/>
          </ac:inkMkLst>
        </pc:inkChg>
        <pc:inkChg chg="add mod">
          <ac:chgData name="אלכס גורבצ'וב" userId="8459a7c7-b354-45d8-a56f-77640536e27f" providerId="ADAL" clId="{D529EA1A-8697-4CFC-8785-9DDA1D242139}" dt="2022-11-03T12:27:06.241" v="502" actId="164"/>
          <ac:inkMkLst>
            <pc:docMk/>
            <pc:sldMk cId="3763304235" sldId="549"/>
            <ac:inkMk id="13" creationId="{6BD78148-BF40-2924-D1BA-D4E81CF74BE1}"/>
          </ac:inkMkLst>
        </pc:inkChg>
        <pc:inkChg chg="add mod">
          <ac:chgData name="אלכס גורבצ'וב" userId="8459a7c7-b354-45d8-a56f-77640536e27f" providerId="ADAL" clId="{D529EA1A-8697-4CFC-8785-9DDA1D242139}" dt="2022-11-03T12:27:06.241" v="502" actId="164"/>
          <ac:inkMkLst>
            <pc:docMk/>
            <pc:sldMk cId="3763304235" sldId="549"/>
            <ac:inkMk id="14" creationId="{F0D9B9FA-E55D-FD8B-C030-99ABD879187F}"/>
          </ac:inkMkLst>
        </pc:inkChg>
        <pc:inkChg chg="add del mod">
          <ac:chgData name="אלכס גורבצ'וב" userId="8459a7c7-b354-45d8-a56f-77640536e27f" providerId="ADAL" clId="{D529EA1A-8697-4CFC-8785-9DDA1D242139}" dt="2022-11-03T12:26:08.265" v="488"/>
          <ac:inkMkLst>
            <pc:docMk/>
            <pc:sldMk cId="3763304235" sldId="549"/>
            <ac:inkMk id="19" creationId="{B9708843-E2DB-9F25-D067-0C75F86D0BFD}"/>
          </ac:inkMkLst>
        </pc:inkChg>
        <pc:inkChg chg="add mod">
          <ac:chgData name="אלכס גורבצ'וב" userId="8459a7c7-b354-45d8-a56f-77640536e27f" providerId="ADAL" clId="{D529EA1A-8697-4CFC-8785-9DDA1D242139}" dt="2022-11-03T12:27:06.241" v="502" actId="164"/>
          <ac:inkMkLst>
            <pc:docMk/>
            <pc:sldMk cId="3763304235" sldId="549"/>
            <ac:inkMk id="23" creationId="{E0C0B2C8-D74C-4C2C-4173-7767C59E3A29}"/>
          </ac:inkMkLst>
        </pc:inkChg>
        <pc:inkChg chg="add mod">
          <ac:chgData name="אלכס גורבצ'וב" userId="8459a7c7-b354-45d8-a56f-77640536e27f" providerId="ADAL" clId="{D529EA1A-8697-4CFC-8785-9DDA1D242139}" dt="2022-11-03T12:27:06.241" v="502" actId="164"/>
          <ac:inkMkLst>
            <pc:docMk/>
            <pc:sldMk cId="3763304235" sldId="549"/>
            <ac:inkMk id="26" creationId="{CC7C94CC-E6EF-3137-7EF0-0D3E6C03D8F9}"/>
          </ac:inkMkLst>
        </pc:inkChg>
        <pc:inkChg chg="add mod">
          <ac:chgData name="אלכס גורבצ'וב" userId="8459a7c7-b354-45d8-a56f-77640536e27f" providerId="ADAL" clId="{D529EA1A-8697-4CFC-8785-9DDA1D242139}" dt="2022-11-03T12:27:06.241" v="502" actId="164"/>
          <ac:inkMkLst>
            <pc:docMk/>
            <pc:sldMk cId="3763304235" sldId="549"/>
            <ac:inkMk id="27" creationId="{2B40377C-A4A1-1686-EAB3-8CBD553FFE35}"/>
          </ac:inkMkLst>
        </pc:inkChg>
        <pc:inkChg chg="add del">
          <ac:chgData name="אלכס גורבצ'וב" userId="8459a7c7-b354-45d8-a56f-77640536e27f" providerId="ADAL" clId="{D529EA1A-8697-4CFC-8785-9DDA1D242139}" dt="2022-11-03T12:26:28.936" v="493" actId="9405"/>
          <ac:inkMkLst>
            <pc:docMk/>
            <pc:sldMk cId="3763304235" sldId="549"/>
            <ac:inkMk id="29" creationId="{A6AC65E6-494F-ED18-AB3E-BCE630978BD8}"/>
          </ac:inkMkLst>
        </pc:inkChg>
        <pc:inkChg chg="add mod">
          <ac:chgData name="אלכס גורבצ'וב" userId="8459a7c7-b354-45d8-a56f-77640536e27f" providerId="ADAL" clId="{D529EA1A-8697-4CFC-8785-9DDA1D242139}" dt="2022-11-03T12:27:06.241" v="502" actId="164"/>
          <ac:inkMkLst>
            <pc:docMk/>
            <pc:sldMk cId="3763304235" sldId="549"/>
            <ac:inkMk id="31" creationId="{D9ED7B19-AAC5-CFCB-5B2C-FCB9C1858641}"/>
          </ac:inkMkLst>
        </pc:inkChg>
        <pc:inkChg chg="add del">
          <ac:chgData name="אלכס גורבצ'וב" userId="8459a7c7-b354-45d8-a56f-77640536e27f" providerId="ADAL" clId="{D529EA1A-8697-4CFC-8785-9DDA1D242139}" dt="2022-11-03T12:26:39.844" v="496" actId="9405"/>
          <ac:inkMkLst>
            <pc:docMk/>
            <pc:sldMk cId="3763304235" sldId="549"/>
            <ac:inkMk id="33" creationId="{5060ADA7-5E1E-7036-457C-CECCB92115F3}"/>
          </ac:inkMkLst>
        </pc:inkChg>
        <pc:inkChg chg="add mod">
          <ac:chgData name="אלכס גורבצ'וב" userId="8459a7c7-b354-45d8-a56f-77640536e27f" providerId="ADAL" clId="{D529EA1A-8697-4CFC-8785-9DDA1D242139}" dt="2022-11-03T12:27:06.241" v="502" actId="164"/>
          <ac:inkMkLst>
            <pc:docMk/>
            <pc:sldMk cId="3763304235" sldId="549"/>
            <ac:inkMk id="35" creationId="{3CEB9CDA-10F0-5EA2-7466-6C4913AECC3A}"/>
          </ac:inkMkLst>
        </pc:inkChg>
        <pc:inkChg chg="add del">
          <ac:chgData name="אלכס גורבצ'וב" userId="8459a7c7-b354-45d8-a56f-77640536e27f" providerId="ADAL" clId="{D529EA1A-8697-4CFC-8785-9DDA1D242139}" dt="2022-11-03T12:26:47.881" v="499" actId="9405"/>
          <ac:inkMkLst>
            <pc:docMk/>
            <pc:sldMk cId="3763304235" sldId="549"/>
            <ac:inkMk id="39" creationId="{778E1DB8-9B8A-6432-6854-DC60558A8491}"/>
          </ac:inkMkLst>
        </pc:inkChg>
        <pc:inkChg chg="add del">
          <ac:chgData name="אלכס גורבצ'וב" userId="8459a7c7-b354-45d8-a56f-77640536e27f" providerId="ADAL" clId="{D529EA1A-8697-4CFC-8785-9DDA1D242139}" dt="2022-11-03T12:26:51.037" v="501" actId="9405"/>
          <ac:inkMkLst>
            <pc:docMk/>
            <pc:sldMk cId="3763304235" sldId="549"/>
            <ac:inkMk id="44" creationId="{66C8A18B-6A8C-EE82-109E-0434C0C0A1E0}"/>
          </ac:inkMkLst>
        </pc:inkChg>
      </pc:sldChg>
      <pc:sldChg chg="del">
        <pc:chgData name="אלכס גורבצ'וב" userId="8459a7c7-b354-45d8-a56f-77640536e27f" providerId="ADAL" clId="{D529EA1A-8697-4CFC-8785-9DDA1D242139}" dt="2022-11-03T11:49:47.455" v="16" actId="47"/>
        <pc:sldMkLst>
          <pc:docMk/>
          <pc:sldMk cId="2458313740" sldId="550"/>
        </pc:sldMkLst>
      </pc:sldChg>
      <pc:sldChg chg="modSp add mod">
        <pc:chgData name="אלכס גורבצ'וב" userId="8459a7c7-b354-45d8-a56f-77640536e27f" providerId="ADAL" clId="{D529EA1A-8697-4CFC-8785-9DDA1D242139}" dt="2022-11-03T12:30:19.903" v="541"/>
        <pc:sldMkLst>
          <pc:docMk/>
          <pc:sldMk cId="4008112614" sldId="550"/>
        </pc:sldMkLst>
        <pc:spChg chg="mod">
          <ac:chgData name="אלכס גורבצ'וב" userId="8459a7c7-b354-45d8-a56f-77640536e27f" providerId="ADAL" clId="{D529EA1A-8697-4CFC-8785-9DDA1D242139}" dt="2022-11-03T12:29:33.916" v="530" actId="113"/>
          <ac:spMkLst>
            <pc:docMk/>
            <pc:sldMk cId="4008112614" sldId="550"/>
            <ac:spMk id="2" creationId="{610298BA-2DF0-F4A3-D033-5051D25CF1BF}"/>
          </ac:spMkLst>
        </pc:spChg>
        <pc:spChg chg="mod">
          <ac:chgData name="אלכס גורבצ'וב" userId="8459a7c7-b354-45d8-a56f-77640536e27f" providerId="ADAL" clId="{D529EA1A-8697-4CFC-8785-9DDA1D242139}" dt="2022-11-03T12:30:19.903" v="541"/>
          <ac:spMkLst>
            <pc:docMk/>
            <pc:sldMk cId="4008112614" sldId="550"/>
            <ac:spMk id="6" creationId="{A6604E3E-6350-4425-7CD3-6F81989982AD}"/>
          </ac:spMkLst>
        </pc:spChg>
      </pc:sldChg>
      <pc:sldChg chg="modSp add mod ord">
        <pc:chgData name="אלכס גורבצ'וב" userId="8459a7c7-b354-45d8-a56f-77640536e27f" providerId="ADAL" clId="{D529EA1A-8697-4CFC-8785-9DDA1D242139}" dt="2022-11-03T12:39:55.426" v="616" actId="20577"/>
        <pc:sldMkLst>
          <pc:docMk/>
          <pc:sldMk cId="2212382015" sldId="551"/>
        </pc:sldMkLst>
        <pc:spChg chg="mod">
          <ac:chgData name="אלכס גורבצ'וב" userId="8459a7c7-b354-45d8-a56f-77640536e27f" providerId="ADAL" clId="{D529EA1A-8697-4CFC-8785-9DDA1D242139}" dt="2022-11-03T12:39:55.426" v="616" actId="20577"/>
          <ac:spMkLst>
            <pc:docMk/>
            <pc:sldMk cId="2212382015" sldId="551"/>
            <ac:spMk id="2" creationId="{610298BA-2DF0-F4A3-D033-5051D25CF1BF}"/>
          </ac:spMkLst>
        </pc:spChg>
      </pc:sldChg>
      <pc:sldChg chg="del">
        <pc:chgData name="אלכס גורבצ'וב" userId="8459a7c7-b354-45d8-a56f-77640536e27f" providerId="ADAL" clId="{D529EA1A-8697-4CFC-8785-9DDA1D242139}" dt="2022-11-03T11:49:47.455" v="16" actId="47"/>
        <pc:sldMkLst>
          <pc:docMk/>
          <pc:sldMk cId="4245689682" sldId="551"/>
        </pc:sldMkLst>
      </pc:sldChg>
      <pc:sldChg chg="del">
        <pc:chgData name="אלכס גורבצ'וב" userId="8459a7c7-b354-45d8-a56f-77640536e27f" providerId="ADAL" clId="{D529EA1A-8697-4CFC-8785-9DDA1D242139}" dt="2022-11-03T11:49:47.455" v="16" actId="47"/>
        <pc:sldMkLst>
          <pc:docMk/>
          <pc:sldMk cId="2407765352" sldId="552"/>
        </pc:sldMkLst>
      </pc:sldChg>
      <pc:sldChg chg="modSp add mod">
        <pc:chgData name="אלכס גורבצ'וב" userId="8459a7c7-b354-45d8-a56f-77640536e27f" providerId="ADAL" clId="{D529EA1A-8697-4CFC-8785-9DDA1D242139}" dt="2022-11-03T12:44:34.694" v="692" actId="20577"/>
        <pc:sldMkLst>
          <pc:docMk/>
          <pc:sldMk cId="3734431793" sldId="552"/>
        </pc:sldMkLst>
        <pc:spChg chg="mod">
          <ac:chgData name="אלכס גורבצ'וב" userId="8459a7c7-b354-45d8-a56f-77640536e27f" providerId="ADAL" clId="{D529EA1A-8697-4CFC-8785-9DDA1D242139}" dt="2022-11-03T12:44:34.694" v="692" actId="20577"/>
          <ac:spMkLst>
            <pc:docMk/>
            <pc:sldMk cId="3734431793" sldId="552"/>
            <ac:spMk id="2" creationId="{610298BA-2DF0-F4A3-D033-5051D25CF1BF}"/>
          </ac:spMkLst>
        </pc:spChg>
      </pc:sldChg>
      <pc:sldChg chg="modSp add mod">
        <pc:chgData name="אלכס גורבצ'וב" userId="8459a7c7-b354-45d8-a56f-77640536e27f" providerId="ADAL" clId="{D529EA1A-8697-4CFC-8785-9DDA1D242139}" dt="2022-11-03T12:46:41.955" v="720" actId="20577"/>
        <pc:sldMkLst>
          <pc:docMk/>
          <pc:sldMk cId="3048571956" sldId="553"/>
        </pc:sldMkLst>
        <pc:spChg chg="mod">
          <ac:chgData name="אלכס גורבצ'וב" userId="8459a7c7-b354-45d8-a56f-77640536e27f" providerId="ADAL" clId="{D529EA1A-8697-4CFC-8785-9DDA1D242139}" dt="2022-11-03T12:46:41.955" v="720" actId="20577"/>
          <ac:spMkLst>
            <pc:docMk/>
            <pc:sldMk cId="3048571956" sldId="553"/>
            <ac:spMk id="2" creationId="{610298BA-2DF0-F4A3-D033-5051D25CF1BF}"/>
          </ac:spMkLst>
        </pc:spChg>
      </pc:sldChg>
      <pc:sldChg chg="modSp add mod">
        <pc:chgData name="אלכס גורבצ'וב" userId="8459a7c7-b354-45d8-a56f-77640536e27f" providerId="ADAL" clId="{D529EA1A-8697-4CFC-8785-9DDA1D242139}" dt="2022-11-03T12:49:17.322" v="758" actId="404"/>
        <pc:sldMkLst>
          <pc:docMk/>
          <pc:sldMk cId="141061914" sldId="554"/>
        </pc:sldMkLst>
        <pc:spChg chg="mod">
          <ac:chgData name="אלכס גורבצ'וב" userId="8459a7c7-b354-45d8-a56f-77640536e27f" providerId="ADAL" clId="{D529EA1A-8697-4CFC-8785-9DDA1D242139}" dt="2022-11-03T12:49:17.322" v="758" actId="404"/>
          <ac:spMkLst>
            <pc:docMk/>
            <pc:sldMk cId="141061914" sldId="554"/>
            <ac:spMk id="2" creationId="{610298BA-2DF0-F4A3-D033-5051D25CF1BF}"/>
          </ac:spMkLst>
        </pc:spChg>
      </pc:sldChg>
      <pc:sldChg chg="modSp add mod">
        <pc:chgData name="אלכס גורבצ'וב" userId="8459a7c7-b354-45d8-a56f-77640536e27f" providerId="ADAL" clId="{D529EA1A-8697-4CFC-8785-9DDA1D242139}" dt="2022-11-03T12:49:31.693" v="763" actId="404"/>
        <pc:sldMkLst>
          <pc:docMk/>
          <pc:sldMk cId="594081939" sldId="555"/>
        </pc:sldMkLst>
        <pc:spChg chg="mod">
          <ac:chgData name="אלכס גורבצ'וב" userId="8459a7c7-b354-45d8-a56f-77640536e27f" providerId="ADAL" clId="{D529EA1A-8697-4CFC-8785-9DDA1D242139}" dt="2022-11-03T12:49:31.693" v="763" actId="404"/>
          <ac:spMkLst>
            <pc:docMk/>
            <pc:sldMk cId="594081939" sldId="555"/>
            <ac:spMk id="2" creationId="{610298BA-2DF0-F4A3-D033-5051D25CF1BF}"/>
          </ac:spMkLst>
        </pc:spChg>
      </pc:sldChg>
      <pc:sldChg chg="modSp add mod">
        <pc:chgData name="אלכס גורבצ'וב" userId="8459a7c7-b354-45d8-a56f-77640536e27f" providerId="ADAL" clId="{D529EA1A-8697-4CFC-8785-9DDA1D242139}" dt="2022-11-03T12:57:15.437" v="831" actId="403"/>
        <pc:sldMkLst>
          <pc:docMk/>
          <pc:sldMk cId="871173061" sldId="556"/>
        </pc:sldMkLst>
        <pc:spChg chg="mod">
          <ac:chgData name="אלכס גורבצ'וב" userId="8459a7c7-b354-45d8-a56f-77640536e27f" providerId="ADAL" clId="{D529EA1A-8697-4CFC-8785-9DDA1D242139}" dt="2022-11-03T12:57:15.437" v="831" actId="403"/>
          <ac:spMkLst>
            <pc:docMk/>
            <pc:sldMk cId="871173061" sldId="556"/>
            <ac:spMk id="2" creationId="{610298BA-2DF0-F4A3-D033-5051D25CF1BF}"/>
          </ac:spMkLst>
        </pc:spChg>
        <pc:picChg chg="mod">
          <ac:chgData name="אלכס גורבצ'וב" userId="8459a7c7-b354-45d8-a56f-77640536e27f" providerId="ADAL" clId="{D529EA1A-8697-4CFC-8785-9DDA1D242139}" dt="2022-11-03T12:51:48.621" v="765" actId="14826"/>
          <ac:picMkLst>
            <pc:docMk/>
            <pc:sldMk cId="871173061" sldId="556"/>
            <ac:picMk id="4" creationId="{EE6BCEDD-DA8A-234C-CC2E-14137990E8FC}"/>
          </ac:picMkLst>
        </pc:picChg>
      </pc:sldChg>
      <pc:sldChg chg="modSp add mod">
        <pc:chgData name="אלכס גורבצ'וב" userId="8459a7c7-b354-45d8-a56f-77640536e27f" providerId="ADAL" clId="{D529EA1A-8697-4CFC-8785-9DDA1D242139}" dt="2022-11-03T12:59:00.864" v="860" actId="113"/>
        <pc:sldMkLst>
          <pc:docMk/>
          <pc:sldMk cId="3504318794" sldId="557"/>
        </pc:sldMkLst>
        <pc:spChg chg="mod">
          <ac:chgData name="אלכס גורבצ'וב" userId="8459a7c7-b354-45d8-a56f-77640536e27f" providerId="ADAL" clId="{D529EA1A-8697-4CFC-8785-9DDA1D242139}" dt="2022-11-03T12:59:00.864" v="860" actId="113"/>
          <ac:spMkLst>
            <pc:docMk/>
            <pc:sldMk cId="3504318794" sldId="557"/>
            <ac:spMk id="2" creationId="{610298BA-2DF0-F4A3-D033-5051D25CF1BF}"/>
          </ac:spMkLst>
        </pc:spChg>
      </pc:sldChg>
      <pc:sldChg chg="modSp add mod">
        <pc:chgData name="אלכס גורבצ'וב" userId="8459a7c7-b354-45d8-a56f-77640536e27f" providerId="ADAL" clId="{D529EA1A-8697-4CFC-8785-9DDA1D242139}" dt="2022-11-03T13:01:46.852" v="910" actId="404"/>
        <pc:sldMkLst>
          <pc:docMk/>
          <pc:sldMk cId="1165791583" sldId="558"/>
        </pc:sldMkLst>
        <pc:spChg chg="mod">
          <ac:chgData name="אלכס גורבצ'וב" userId="8459a7c7-b354-45d8-a56f-77640536e27f" providerId="ADAL" clId="{D529EA1A-8697-4CFC-8785-9DDA1D242139}" dt="2022-11-03T13:01:46.852" v="910" actId="404"/>
          <ac:spMkLst>
            <pc:docMk/>
            <pc:sldMk cId="1165791583" sldId="558"/>
            <ac:spMk id="2" creationId="{610298BA-2DF0-F4A3-D033-5051D25CF1BF}"/>
          </ac:spMkLst>
        </pc:spChg>
      </pc:sldChg>
      <pc:sldChg chg="modSp add mod">
        <pc:chgData name="אלכס גורבצ'וב" userId="8459a7c7-b354-45d8-a56f-77640536e27f" providerId="ADAL" clId="{D529EA1A-8697-4CFC-8785-9DDA1D242139}" dt="2022-11-03T13:02:51.471" v="922" actId="12"/>
        <pc:sldMkLst>
          <pc:docMk/>
          <pc:sldMk cId="1141492539" sldId="559"/>
        </pc:sldMkLst>
        <pc:spChg chg="mod">
          <ac:chgData name="אלכס גורבצ'וב" userId="8459a7c7-b354-45d8-a56f-77640536e27f" providerId="ADAL" clId="{D529EA1A-8697-4CFC-8785-9DDA1D242139}" dt="2022-11-03T13:02:51.471" v="922" actId="12"/>
          <ac:spMkLst>
            <pc:docMk/>
            <pc:sldMk cId="1141492539" sldId="559"/>
            <ac:spMk id="2" creationId="{610298BA-2DF0-F4A3-D033-5051D25CF1BF}"/>
          </ac:spMkLst>
        </pc:spChg>
      </pc:sldChg>
      <pc:sldChg chg="modSp add mod">
        <pc:chgData name="אלכס גורבצ'וב" userId="8459a7c7-b354-45d8-a56f-77640536e27f" providerId="ADAL" clId="{D529EA1A-8697-4CFC-8785-9DDA1D242139}" dt="2022-11-03T13:04:33.131" v="955" actId="113"/>
        <pc:sldMkLst>
          <pc:docMk/>
          <pc:sldMk cId="2208982281" sldId="560"/>
        </pc:sldMkLst>
        <pc:spChg chg="mod">
          <ac:chgData name="אלכס גורבצ'וב" userId="8459a7c7-b354-45d8-a56f-77640536e27f" providerId="ADAL" clId="{D529EA1A-8697-4CFC-8785-9DDA1D242139}" dt="2022-11-03T13:04:33.131" v="955" actId="113"/>
          <ac:spMkLst>
            <pc:docMk/>
            <pc:sldMk cId="2208982281" sldId="560"/>
            <ac:spMk id="2" creationId="{610298BA-2DF0-F4A3-D033-5051D25CF1BF}"/>
          </ac:spMkLst>
        </pc:spChg>
      </pc:sldChg>
      <pc:sldChg chg="modSp add mod ord">
        <pc:chgData name="אלכס גורבצ'וב" userId="8459a7c7-b354-45d8-a56f-77640536e27f" providerId="ADAL" clId="{D529EA1A-8697-4CFC-8785-9DDA1D242139}" dt="2022-11-03T14:05:14.447" v="1203" actId="20578"/>
        <pc:sldMkLst>
          <pc:docMk/>
          <pc:sldMk cId="3692741235" sldId="561"/>
        </pc:sldMkLst>
        <pc:spChg chg="mod">
          <ac:chgData name="אלכס גורבצ'וב" userId="8459a7c7-b354-45d8-a56f-77640536e27f" providerId="ADAL" clId="{D529EA1A-8697-4CFC-8785-9DDA1D242139}" dt="2022-11-03T13:33:35.103" v="997" actId="12"/>
          <ac:spMkLst>
            <pc:docMk/>
            <pc:sldMk cId="3692741235" sldId="561"/>
            <ac:spMk id="2" creationId="{610298BA-2DF0-F4A3-D033-5051D25CF1BF}"/>
          </ac:spMkLst>
        </pc:spChg>
      </pc:sldChg>
      <pc:sldChg chg="modSp add mod">
        <pc:chgData name="אלכס גורבצ'וב" userId="8459a7c7-b354-45d8-a56f-77640536e27f" providerId="ADAL" clId="{D529EA1A-8697-4CFC-8785-9DDA1D242139}" dt="2022-11-03T13:42:53.858" v="1082" actId="113"/>
        <pc:sldMkLst>
          <pc:docMk/>
          <pc:sldMk cId="967566447" sldId="562"/>
        </pc:sldMkLst>
        <pc:spChg chg="mod">
          <ac:chgData name="אלכס גורבצ'וב" userId="8459a7c7-b354-45d8-a56f-77640536e27f" providerId="ADAL" clId="{D529EA1A-8697-4CFC-8785-9DDA1D242139}" dt="2022-11-03T13:42:53.858" v="1082" actId="113"/>
          <ac:spMkLst>
            <pc:docMk/>
            <pc:sldMk cId="967566447" sldId="562"/>
            <ac:spMk id="2" creationId="{610298BA-2DF0-F4A3-D033-5051D25CF1BF}"/>
          </ac:spMkLst>
        </pc:spChg>
      </pc:sldChg>
      <pc:sldChg chg="modSp add mod">
        <pc:chgData name="אלכס גורבצ'וב" userId="8459a7c7-b354-45d8-a56f-77640536e27f" providerId="ADAL" clId="{D529EA1A-8697-4CFC-8785-9DDA1D242139}" dt="2022-11-03T13:55:09.388" v="1114" actId="20577"/>
        <pc:sldMkLst>
          <pc:docMk/>
          <pc:sldMk cId="796992654" sldId="563"/>
        </pc:sldMkLst>
        <pc:spChg chg="mod">
          <ac:chgData name="אלכס גורבצ'וב" userId="8459a7c7-b354-45d8-a56f-77640536e27f" providerId="ADAL" clId="{D529EA1A-8697-4CFC-8785-9DDA1D242139}" dt="2022-11-03T13:55:09.388" v="1114" actId="20577"/>
          <ac:spMkLst>
            <pc:docMk/>
            <pc:sldMk cId="796992654" sldId="563"/>
            <ac:spMk id="2" creationId="{610298BA-2DF0-F4A3-D033-5051D25CF1BF}"/>
          </ac:spMkLst>
        </pc:spChg>
      </pc:sldChg>
      <pc:sldChg chg="modSp add mod">
        <pc:chgData name="אלכס גורבצ'וב" userId="8459a7c7-b354-45d8-a56f-77640536e27f" providerId="ADAL" clId="{D529EA1A-8697-4CFC-8785-9DDA1D242139}" dt="2022-11-03T14:00:34.944" v="1149" actId="6549"/>
        <pc:sldMkLst>
          <pc:docMk/>
          <pc:sldMk cId="1362279933" sldId="564"/>
        </pc:sldMkLst>
        <pc:spChg chg="mod">
          <ac:chgData name="אלכס גורבצ'וב" userId="8459a7c7-b354-45d8-a56f-77640536e27f" providerId="ADAL" clId="{D529EA1A-8697-4CFC-8785-9DDA1D242139}" dt="2022-11-03T14:00:34.944" v="1149" actId="6549"/>
          <ac:spMkLst>
            <pc:docMk/>
            <pc:sldMk cId="1362279933" sldId="564"/>
            <ac:spMk id="2" creationId="{610298BA-2DF0-F4A3-D033-5051D25CF1BF}"/>
          </ac:spMkLst>
        </pc:spChg>
      </pc:sldChg>
      <pc:sldChg chg="modSp add mod">
        <pc:chgData name="אלכס גורבצ'וב" userId="8459a7c7-b354-45d8-a56f-77640536e27f" providerId="ADAL" clId="{D529EA1A-8697-4CFC-8785-9DDA1D242139}" dt="2022-11-03T14:03:06.491" v="1175" actId="6549"/>
        <pc:sldMkLst>
          <pc:docMk/>
          <pc:sldMk cId="3311831308" sldId="565"/>
        </pc:sldMkLst>
        <pc:spChg chg="mod">
          <ac:chgData name="אלכס גורבצ'וב" userId="8459a7c7-b354-45d8-a56f-77640536e27f" providerId="ADAL" clId="{D529EA1A-8697-4CFC-8785-9DDA1D242139}" dt="2022-11-03T14:03:06.491" v="1175" actId="6549"/>
          <ac:spMkLst>
            <pc:docMk/>
            <pc:sldMk cId="3311831308" sldId="565"/>
            <ac:spMk id="2" creationId="{610298BA-2DF0-F4A3-D033-5051D25CF1BF}"/>
          </ac:spMkLst>
        </pc:spChg>
      </pc:sldChg>
      <pc:sldChg chg="modSp add mod ord">
        <pc:chgData name="אלכס גורבצ'וב" userId="8459a7c7-b354-45d8-a56f-77640536e27f" providerId="ADAL" clId="{D529EA1A-8697-4CFC-8785-9DDA1D242139}" dt="2022-11-03T14:04:31.039" v="1196" actId="20577"/>
        <pc:sldMkLst>
          <pc:docMk/>
          <pc:sldMk cId="2444135330" sldId="566"/>
        </pc:sldMkLst>
        <pc:spChg chg="mod">
          <ac:chgData name="אלכס גורבצ'וב" userId="8459a7c7-b354-45d8-a56f-77640536e27f" providerId="ADAL" clId="{D529EA1A-8697-4CFC-8785-9DDA1D242139}" dt="2022-11-03T14:04:31.039" v="1196" actId="20577"/>
          <ac:spMkLst>
            <pc:docMk/>
            <pc:sldMk cId="2444135330" sldId="566"/>
            <ac:spMk id="2" creationId="{610298BA-2DF0-F4A3-D033-5051D25CF1BF}"/>
          </ac:spMkLst>
        </pc:spChg>
      </pc:sldChg>
      <pc:sldChg chg="add del">
        <pc:chgData name="אלכס גורבצ'וב" userId="8459a7c7-b354-45d8-a56f-77640536e27f" providerId="ADAL" clId="{D529EA1A-8697-4CFC-8785-9DDA1D242139}" dt="2022-11-03T14:03:18.915" v="1177"/>
        <pc:sldMkLst>
          <pc:docMk/>
          <pc:sldMk cId="4006169746" sldId="566"/>
        </pc:sldMkLst>
      </pc:sldChg>
      <pc:sldChg chg="modSp add mod">
        <pc:chgData name="אלכס גורבצ'וב" userId="8459a7c7-b354-45d8-a56f-77640536e27f" providerId="ADAL" clId="{D529EA1A-8697-4CFC-8785-9DDA1D242139}" dt="2022-11-03T14:04:43.349" v="1200" actId="20577"/>
        <pc:sldMkLst>
          <pc:docMk/>
          <pc:sldMk cId="2692794498" sldId="567"/>
        </pc:sldMkLst>
        <pc:spChg chg="mod">
          <ac:chgData name="אלכס גורבצ'וב" userId="8459a7c7-b354-45d8-a56f-77640536e27f" providerId="ADAL" clId="{D529EA1A-8697-4CFC-8785-9DDA1D242139}" dt="2022-11-03T14:04:43.349" v="1200" actId="20577"/>
          <ac:spMkLst>
            <pc:docMk/>
            <pc:sldMk cId="2692794498" sldId="567"/>
            <ac:spMk id="2" creationId="{610298BA-2DF0-F4A3-D033-5051D25CF1BF}"/>
          </ac:spMkLst>
        </pc:spChg>
      </pc:sldChg>
      <pc:sldChg chg="modSp add mod">
        <pc:chgData name="אלכס גורבצ'וב" userId="8459a7c7-b354-45d8-a56f-77640536e27f" providerId="ADAL" clId="{D529EA1A-8697-4CFC-8785-9DDA1D242139}" dt="2022-11-03T14:07:12.298" v="1240" actId="20577"/>
        <pc:sldMkLst>
          <pc:docMk/>
          <pc:sldMk cId="2213590365" sldId="568"/>
        </pc:sldMkLst>
        <pc:spChg chg="mod">
          <ac:chgData name="אלכס גורבצ'וב" userId="8459a7c7-b354-45d8-a56f-77640536e27f" providerId="ADAL" clId="{D529EA1A-8697-4CFC-8785-9DDA1D242139}" dt="2022-11-03T14:07:12.298" v="1240" actId="20577"/>
          <ac:spMkLst>
            <pc:docMk/>
            <pc:sldMk cId="2213590365" sldId="568"/>
            <ac:spMk id="2" creationId="{610298BA-2DF0-F4A3-D033-5051D25CF1BF}"/>
          </ac:spMkLst>
        </pc:spChg>
      </pc:sldChg>
      <pc:sldChg chg="addSp delSp add mod">
        <pc:chgData name="אלכס גורבצ'וב" userId="8459a7c7-b354-45d8-a56f-77640536e27f" providerId="ADAL" clId="{D529EA1A-8697-4CFC-8785-9DDA1D242139}" dt="2022-11-03T14:08:48.893" v="1247" actId="22"/>
        <pc:sldMkLst>
          <pc:docMk/>
          <pc:sldMk cId="2103775189" sldId="569"/>
        </pc:sldMkLst>
        <pc:spChg chg="add del">
          <ac:chgData name="אלכס גורבצ'וב" userId="8459a7c7-b354-45d8-a56f-77640536e27f" providerId="ADAL" clId="{D529EA1A-8697-4CFC-8785-9DDA1D242139}" dt="2022-11-03T14:08:48.893" v="1247" actId="22"/>
          <ac:spMkLst>
            <pc:docMk/>
            <pc:sldMk cId="2103775189" sldId="569"/>
            <ac:spMk id="6" creationId="{031CEDD0-CA6E-A47D-BC27-260311B7D605}"/>
          </ac:spMkLst>
        </pc:spChg>
      </pc:sldChg>
      <pc:sldChg chg="modSp add mod">
        <pc:chgData name="אלכס גורבצ'וב" userId="8459a7c7-b354-45d8-a56f-77640536e27f" providerId="ADAL" clId="{D529EA1A-8697-4CFC-8785-9DDA1D242139}" dt="2022-11-03T14:19:51.499" v="1385" actId="20577"/>
        <pc:sldMkLst>
          <pc:docMk/>
          <pc:sldMk cId="838063549" sldId="570"/>
        </pc:sldMkLst>
        <pc:spChg chg="mod">
          <ac:chgData name="אלכס גורבצ'וב" userId="8459a7c7-b354-45d8-a56f-77640536e27f" providerId="ADAL" clId="{D529EA1A-8697-4CFC-8785-9DDA1D242139}" dt="2022-11-03T14:19:51.499" v="1385" actId="20577"/>
          <ac:spMkLst>
            <pc:docMk/>
            <pc:sldMk cId="838063549" sldId="570"/>
            <ac:spMk id="7" creationId="{54E9E228-B02C-3941-B458-23CB2D67B47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11/7/2022</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3T12:07:38.424"/>
    </inkml:context>
    <inkml:brush xml:id="br0">
      <inkml:brushProperty name="width" value="0.1" units="cm"/>
      <inkml:brushProperty name="height" value="0.1" units="cm"/>
      <inkml:brushProperty name="color" value="#FFFFFF"/>
    </inkml:brush>
  </inkml:definitions>
  <inkml:trace contextRef="#ctx0" brushRef="#br0">0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3T12:08:58.878"/>
    </inkml:context>
    <inkml:brush xml:id="br0">
      <inkml:brushProperty name="width" value="0.1" units="cm"/>
      <inkml:brushProperty name="height" value="0.1" units="cm"/>
      <inkml:brushProperty name="color" value="#FFFFFF"/>
    </inkml:brush>
  </inkml:definitions>
  <inkml:trace contextRef="#ctx0" brushRef="#br0">637 139 24575,'-8'0'0,"-1"1"0,1 1 0,-1 0 0,1 0 0,0 0 0,-10 5 0,12-4 0,0-1 0,0 0 0,0 0 0,0 0 0,0-1 0,-1 0 0,1 0 0,-1 0 0,1-1 0,-1 0 0,1 0 0,-8-2 0,6-1 0,1 1 0,-1 0 0,0 0 0,1 1 0,-1 0 0,0 0 0,0 1 0,0 0 0,0 0 0,0 1 0,1 0 0,-1 0 0,0 1 0,1 0 0,-1 0 0,1 1 0,-11 5 0,10-4 0,-1 0 0,0 0 0,-1-1 0,1 0 0,0 0 0,-1-1 0,-11 1 0,19-2 0,0-1 0,0 0 0,0 0 0,0 0 0,0 0 0,0 0 0,0 0 0,0-1 0,0 1 0,0 0 0,0-1 0,0 0 0,1 1 0,-1-1 0,0 0 0,0 0 0,1 0 0,-1 0 0,1-1 0,-1 1 0,1 0 0,-1-1 0,1 1 0,0 0 0,-1-1 0,1 0 0,0 1 0,0-1 0,0 0 0,0 0 0,1 1 0,-1-1 0,0 0 0,1 0 0,-1 0 0,1 0 0,0 0 0,0 0 0,-1 0 0,1 0 0,1 0 0,-1-2 0,2-4 0,-1 0 0,2 0 0,-1 0 0,1 0 0,1 1 0,-1-1 0,1 1 0,0 0 0,1 0 0,0 0 0,0 1 0,1-1 0,-1 1 0,1 1 0,0-1 0,1 1 0,-1 0 0,1 0 0,0 1 0,1 0 0,-1 0 0,1 1 0,12-4 0,-16 7 0,-1 0 0,1 0 0,0 1 0,0 0 0,-1 0 0,1 0 0,0 0 0,-1 0 0,1 1 0,-1-1 0,0 1 0,1 0 0,-1 0 0,0 0 0,0 1 0,4 3 0,-6-5 0,0 0 0,0 0 0,0-1 0,0 1 0,0 0 0,0 0 0,-1 0 0,1 0 0,0 1 0,0-1 0,-1 0 0,1 0 0,-1 0 0,1 0 0,-1 1 0,0-1 0,1 0 0,-1 0 0,0 1 0,0-1 0,0 0 0,0 1 0,0-1 0,0 0 0,0 1 0,0-1 0,0 0 0,-1 0 0,1 1 0,-1-1 0,1 0 0,-1 0 0,1 0 0,-1 1 0,0-1 0,1 0 0,-1 0 0,0 0 0,0 0 0,0 0 0,0 0 0,0 0 0,0-1 0,0 1 0,0 0 0,0-1 0,0 1 0,-2 0 0,-16 6 0,11-3 0,21 5 0,-4-4 0,1 1 0,-1 1 0,-1 0 0,1 0 0,-1 0 0,0 1 0,-1 1 0,1-1 0,-2 1 0,9 15 0,6 12 0,23 53 0,-36-73 0,-6-12 0,0 0 0,0 0 0,0 0 0,-1 0 0,1 0 0,-1 0 0,0 0 0,0 0 0,0 9 0,-1-13 0,0 0 0,0 1 0,0-1 0,0 0 0,0 1 0,0-1 0,-1 0 0,1 1 0,0-1 0,0 0 0,0 1 0,0-1 0,-1 0 0,1 0 0,0 1 0,0-1 0,-1 0 0,1 0 0,0 1 0,-1-1 0,1 0 0,0 0 0,0 0 0,-1 0 0,1 0 0,0 1 0,-1-1 0,1 0 0,0 0 0,-1 0 0,1 0 0,0 0 0,-1 0 0,1 0 0,-1 0 0,1 0 0,0 0 0,-1 0 0,1 0 0,0-1 0,-1 1 0,1 0 0,0 0 0,0 0 0,-1 0 0,1 0 0,0-1 0,-1 1 0,1 0 0,0 0 0,0-1 0,-1 1 0,1 0 0,0 0 0,0-1 0,0 1 0,-1 0 0,1-1 0,-18-15 0,11 8 0,5 5 0,0 1 0,0-1 0,-1 0 0,1 0 0,-1 1 0,0-1 0,1 1 0,-1 0 0,0 0 0,0 0 0,-1 0 0,1 1 0,-5-3 0,8 7 0,0 0 0,0 0 0,0-1 0,1 1 0,-1 0 0,1-1 0,0 1 0,0-1 0,0 1 0,0-1 0,0 1 0,3 3 0,-4-6 0,17 29 0,-12-27 0,-5-21 0,-1 8 0,-3-28 0,3 37 0,1 0 0,0 1 0,0-1 0,1 0 0,-1 1 0,0-1 0,0 0 0,1 1 0,-1-1 0,1 1 0,0-1 0,-1 1 0,1-1 0,0 1 0,0-1 0,0 1 0,0 0 0,2-2 0,-2 2 0,0 1 0,0 0 0,0-1 0,0 1 0,0 0 0,0 0 0,0 0 0,0 0 0,0 0 0,0 0 0,0 0 0,0 1 0,0-1 0,0 0 0,0 0 0,0 1 0,0-1 0,0 1 0,0-1 0,0 1 0,0-1 0,0 1 0,-1-1 0,1 1 0,0 0 0,0 0 0,-1-1 0,1 1 0,0 0 0,-1 0 0,1 0 0,-1 0 0,1 0 0,-1 0 0,1 0 0,-1 0 0,0 0 0,1 0 0,-1 1 0,0-1 0,1-1 0,-1 1 0,0-1 0,0 1 0,0 0 0,1-1 0,-1 1 0,0-1 0,0 1 0,0 0 0,0-1 0,0 1 0,0-1 0,0 1 0,0-1 0,0 1 0,0 0 0,-1-1 0,1 1 0,0-1 0,0 1 0,0-1 0,-1 1 0,1-1 0,0 1 0,-1 0 0,0-1 0,0 0 0,0 1 0,-1-1 0,1 0 0,0 0 0,0-1 0,0 1 0,0 0 0,0 0 0,0 0 0,0-1 0,0 1 0,0 0 0,0-1 0,0 1 0,0-1 0,0 1 0,0-1 0,0 0 0,0 1 0,1-1 0,-2-1 0,-1 0 0,1 0 0,-1 0 0,1 0 0,0 0 0,0 0 0,0-1 0,0 1 0,0-1 0,1 1 0,-1-1 0,1 0 0,-1 0 0,1 0 0,0 0 0,0 0 0,0 0 0,1 0 0,-1 0 0,1 0 0,-1 0 0,1 0 0,0 0 0,0 0 0,1-4 0,0-1 0,1 1 0,0-1 0,1 0 0,-1 1 0,1-1 0,1 1 0,7-13 0,-11 20 0,0 0 0,1-1 0,-1 1 0,0 0 0,0 0 0,0 0 0,-1 0 0,1-1 0,0 1 0,0 0 0,0 0 0,0 0 0,0 0 0,0 0 0,0-1 0,0 1 0,0 0 0,0 0 0,0 0 0,0 0 0,0 0 0,-1 0 0,1 0 0,0-1 0,0 1 0,0 0 0,0 0 0,0 0 0,0 0 0,0 0 0,-1 0 0,1 0 0,0 0 0,0 0 0,0 0 0,0 0 0,0 0 0,-1 0 0,1 0 0,0 0 0,0 0 0,0 0 0,0 0 0,-1 0 0,1 0 0,0 0 0,0 0 0,0 0 0,0 0 0,0 0 0,-1 0 0,1 0 0,0 0 0,0 0 0,0 0 0,0 0 0,0 1 0,0-1 0,0 0 0,-1 0 0,1 0 0,0 0 0,0 0 0,0 1 0,-22 6 0,19-5 0,0-1 0,0 0 0,0 1 0,1-1 0,-1 1 0,0 0 0,1 0 0,-1 0 0,1 0 0,0 0 0,-1 1 0,1-1 0,-1 4 0,3-6 0,0 0 0,0 1 0,0-1 0,0 1 0,0-1 0,0 1 0,0-1 0,0 0 0,0 1 0,0-1 0,1 0 0,-1 1 0,0-1 0,0 1 0,1-1 0,-1 0 0,0 1 0,0-1 0,1 0 0,-1 0 0,0 1 0,1-1 0,-1 0 0,0 0 0,1 1 0,-1-1 0,1 0 0,-1 0 0,0 0 0,1 0 0,-1 0 0,1 1 0,-1-1 0,1 0 0,-1 0 0,0 0 0,1 0 0,-1 0 0,1 0 0,-1 0 0,1-1 0,0 1 0,23-1 0,-21 0 0,11-1 0,0-2 0,0 0 0,0 0 0,24-12 0,-23 10 0,0 0 0,29-8 0,-115 56 0,45-31 0,17-8 0,1 1 0,0 0 0,0 0 0,0 1 0,0 0 0,-7 7 0,15-12 0,0 0 0,1 0 0,-1 0 0,1 0 0,-1 0 0,0 0 0,1 0 0,-1 0 0,1 0 0,-1 0 0,0 0 0,1 1 0,-1-1 0,1 0 0,-1 0 0,0 0 0,1 1 0,-1-1 0,0 0 0,1 0 0,-1 1 0,0-1 0,1 0 0,-1 0 0,0 1 0,0-1 0,0 0 0,1 1 0,-1-1 0,0 1 0,0-1 0,0 0 0,0 1 0,1-1 0,-1 0 0,0 1 0,0-1 0,0 1 0,0-1 0,0 1 0,0-1 0,0 0 0,0 1 0,0-1 0,0 1 0,0-1 0,-1 0 0,1 1 0,0-1 0,0 0 0,0 1 0,0-1 0,-1 1 0,1-1 0,0 0 0,0 0 0,-1 1 0,1-1 0,0 0 0,-1 1 0,1-1 0,0 0 0,-1 0 0,1 1 0,-1-1 0,35-3 0,51-24 0,-105 41 0,-1-1 0,0-1 0,-32 13 0,30-15 0,0 1 0,-39 27 0,49-23 0,26-12 0,27-13 0,-25 1 0,-14 2 0,-26-1 0,-44 5 0,60 3 0,-177-7 0,185 6 0,-1 1 0,1 0 0,-1-1 0,1 1 0,-1 0 0,1 0 0,-1 0 0,1 0 0,0 0 0,-1 0 0,1 1 0,-1-1 0,1 0 0,-1 1 0,1-1 0,-1 1 0,1 0 0,0-1 0,0 1 0,-1 0 0,1 0 0,0 0 0,0 0 0,0 0 0,0 0 0,0 0 0,0 0 0,0 0 0,0 1 0,0-1 0,0 0 0,0 2 0,1-1 0,-1 1 0,1-1 0,0 0 0,0 0 0,0 1 0,0-1 0,1 0 0,-1 0 0,1 0 0,-1 0 0,1 1 0,0-1 0,0 0 0,0 0 0,0 0 0,0 0 0,0-1 0,0 1 0,1 0 0,2 2 0,-16-77 0,12 73 0,0 0 0,0 0 0,0-1 0,0 1 0,0 0 0,0 0 0,1 0 0,-1 0 0,0-1 0,0 1 0,0 0 0,0 0 0,1 0 0,-1 0 0,0 0 0,0 0 0,0 0 0,1-1 0,-1 1 0,0 0 0,0 0 0,0 0 0,1 0 0,-1 0 0,0 0 0,0 0 0,1 0 0,-1 0 0,0 0 0,0 0 0,0 0 0,1 0 0,-1 0 0,0 1 0,0-1 0,1 0 0,-1 0 0,0 0 0,0 0 0,0 0 0,0 0 0,1 0 0,-1 1 0,12 10 0,7 14 0,4 16 0,-14-25 0,0-1 0,0 0 0,1-1 0,15 16 0,-25-29 0,1 0 0,-1-1 0,1 1 0,-1-1 0,0 1 0,1-1 0,-1 0 0,1 1 0,-1-1 0,1 1 0,-1-1 0,1 0 0,-1 1 0,1-1 0,-1 0 0,1 0 0,0 1 0,-1-1 0,1 0 0,-1 0 0,1 0 0,0 0 0,-1 0 0,1 0 0,0 0 0,-1 0 0,1 0 0,2-15 0,-13-30 0,9 42 0,-13-39 0,-9-25 0,22 63 0,0 0 0,1 0 0,-1 0 0,0 0 0,1 0 0,0 0 0,0 0 0,1 0 0,-1 0 0,1 0 0,-1 0 0,3-7 0,-2 10 0,0-1 0,0 1 0,0 0 0,0-1 0,0 1 0,0 0 0,0 0 0,0 0 0,0 0 0,1 0 0,-1 0 0,0 0 0,1 0 0,-1 1 0,0-1 0,1 0 0,-1 1 0,1-1 0,-1 1 0,1 0 0,-1-1 0,1 1 0,0 0 0,-1 0 0,1 0 0,-1 0 0,1 0 0,-1 0 0,1 1 0,0-1 0,-1 0 0,3 2 0,7 1 0,0 1 0,0 1 0,17 9 0,5 1 0,-33-15 0,1 0 0,0 0 0,-1 0 0,1 1 0,-1-2 0,1 1 0,0 0 0,-1 0 0,1 0 0,-1 0 0,1 0 0,0 0 0,-1-1 0,1 1 0,-1 0 0,1 0 0,-1-1 0,1 1 0,-1 0 0,1-1 0,-1 1 0,1-1 0,-1 1 0,1-1 0,-1 1 0,0-1 0,1 1 0,-1-1 0,0 1 0,1-1 0,-1 1 0,0-1 0,0 1 0,0-1 0,1-1 0,5-27 0,-4 15 0,2 5 0,-1 1 0,2 0 0,-1-1 0,1 1 0,0 1 0,1-1 0,0 1 0,0 0 0,1 0 0,-1 1 0,10-7 0,-52 35 0,-49 21 0,36-21 0,-1-2 0,-1-3 0,-76 16 0,125-32 0,0 0 0,0-1 0,0 0 0,0 1 0,0-1 0,-1 0 0,1 0 0,0 0 0,0 0 0,0 0 0,0-1 0,0 1 0,-1-1 0,1 1 0,0-1 0,0 0 0,0 0 0,0 0 0,1 0 0,-1 0 0,0 0 0,0 0 0,0-1 0,1 1 0,-1-1 0,1 1 0,-1-1 0,1 1 0,-2-3 0,3 2 0,-1-1 0,1 1 0,0 0 0,-1-1 0,1 1 0,0 0 0,1-1 0,-1 1 0,0 0 0,0-1 0,1 1 0,0 0 0,-1-1 0,1 1 0,0 0 0,0 0 0,0 0 0,0 0 0,1 0 0,-1 0 0,0 0 0,1 0 0,0 1 0,-1-1 0,1 0 0,3-2 0,13-9 0,0 1 0,1 1 0,0 0 0,1 2 0,0 0 0,1 1 0,-1 1 0,25-5 0,38-15 0,-79 25 0,0 1 0,0-1 0,1 1 0,-1 0 0,0 0 0,1 0 0,-1 1 0,0-1 0,1 1 0,-1 0 0,1 0 0,6 2 0,-9-1 0,0 0 0,0 0 0,0 0 0,0 0 0,0 1 0,-1-1 0,1 1 0,0 0 0,-1-1 0,1 1 0,-1 0 0,1 0 0,-1 0 0,0 0 0,0 0 0,0 0 0,0 0 0,0 0 0,-1 1 0,1-1 0,-1 0 0,1 1 0,-1-1 0,0 0 0,0 4 0,4 23 0,-2 0 0,-2 0 0,-3 38 0,2-53 0,-1 1 0,-1-1 0,0 0 0,-1 0 0,0 0 0,-1-1 0,-1 1 0,-12 20 0,17-31 0,-1-1 0,0 1 0,0-1 0,0 1 0,0-1 0,0 0 0,-1 0 0,1 0 0,0 0 0,-1-1 0,0 1 0,1-1 0,-1 1 0,0-1 0,0 0 0,0 0 0,0 0 0,0 0 0,-4 0 0,-1-1 0,-1 0 0,0-1 0,1 0 0,-1 0 0,-11-4 0,16 4 0,3 1 0,-1-1 0,0 1 0,1-1 0,-1 1 0,0 0 0,1 0 0,-1 0 0,0 0 0,1 0 0,-1 0 0,0 0 0,1 1 0,-1-1 0,0 0 0,1 1 0,-1 0 0,1-1 0,-1 1 0,1 0 0,-1 0 0,1-1 0,-1 1 0,1 0 0,-2 2 0,2-1 0,-1 1 0,1-1 0,0 1 0,0-1 0,0 1 0,0-1 0,0 1 0,1-1 0,-1 1 0,1 0 0,-1-1 0,1 1 0,0 4 0,1 7 0,1-1 0,0 0 0,1 0 0,8 23 0,-5-15 0,-9-15 0,-18-19 0,-3-3 0,23 17 0,1 0 0,-1 0 0,1 0 0,0 0 0,0 0 0,-1 0 0,1 0 0,0 0 0,0 0 0,0 0 0,0 0 0,0 1 0,0-1 0,0 0 0,1 0 0,-1 0 0,0 0 0,1 0 0,-1 0 0,0 0 0,1 0 0,-1 0 0,1 0 0,1 1 0,12 36 0,-14-38 0,19 36 0,-6-22 0,-13-14 0,0 0 0,1 0 0,-1 1 0,0-1 0,1 0 0,-1 0 0,1 0 0,-1 0 0,0 0 0,1 0 0,-1-1 0,0 1 0,1 0 0,-1 0 0,0 0 0,1 0 0,-1 0 0,0 0 0,0 0 0,1-1 0,-1 1 0,0 0 0,1 0 0,-1 0 0,0-1 0,0 1 0,1 0 0,-1 0 0,0-1 0,0 1 0,0 0 0,0-1 0,1 1 0,-1 0 0,0-1 0,0 1 0,0 0 0,0-1 0,0 1 0,0 0 0,0-1 0,1-4 0,0 1 0,-1-1 0,1 1 0,-1-1 0,0 0 0,-1 1 0,1-1 0,-1 1 0,-2-8 0,0-9 0,2 21 0,1 0 0,0 0 0,0-1 0,0 1 0,0 0 0,0-1 0,0 1 0,-1 0 0,1-1 0,0 1 0,0 0 0,0-1 0,0 1 0,0 0 0,0-1 0,0 1 0,1 0 0,-1 0 0,0-1 0,0 1 0,0 0 0,0-1 0,0 1 0,0 0 0,1-1 0,-1 1 0,0 0 0,0 0 0,0-1 0,1 1 0,-1 0 0,0 0 0,0 0 0,1-1 0,-1 1 0,0 0 0,0 0 0,1 0 0,-1 0 0,0-1 0,1 1 0,13 9 0,10 18 0,10 18 0,-30-42 0,-4-5 0,-16-26 0,-11-12 0,-2 1 0,-46-48 0,74 86 0,1 0 0,-1 0 0,0 1 0,1-1 0,-1 0 0,0 0 0,1 1 0,-1-1 0,0 0 0,0 1 0,0-1 0,1 1 0,-1-1 0,0 1 0,0-1 0,0 1 0,0 0 0,0-1 0,0 1 0,0 0 0,0 0 0,0 0 0,0 0 0,0 0 0,0 0 0,0 0 0,0 0 0,-1 0 0,1 1 0,0 0 0,0 1 0,0-1 0,0 0 0,1 0 0,-1 0 0,1 1 0,-1-1 0,1 0 0,-1 1 0,1-1 0,-1 0 0,1 1 0,0-1 0,0 0 0,0 4 0,5 60 0,-1-52 0,0 1 0,1-1 0,0 0 0,13 22 0,-40-72 0,-2 1 0,-45-52 0,69 88 0,0 1 0,0-1 0,0 1 0,0-1 0,0 0 0,0 1 0,0-1 0,0 1 0,0-1 0,0 0 0,0 1 0,-1-1 0,1 1 0,0-1 0,0 0 0,0 1 0,0-1 0,-1 0 0,1 1 0,0-1 0,0 0 0,-1 1 0,1-1 0,0 0 0,0 1 0,-1-1 0,1 0 0,0 0 0,-1 0 0,1 1 0,0-1 0,-1 0 0,1 0 0,-1 0 0,1 0 0,0 0 0,-1 1 0,1-1 0,-1 0 0,1 0 0,0 0 0,-1 0 0,1 0 0,-1 0 0,1-1 0,0 1 0,-1 0 0,1 0 0,-1 0 0,1 0 0,0 0 0,-1 0 0,1-1 0,0 1 0,-1 0 0,1 0 0,0-1 0,-1 1 0,1 0 0,0 0 0,-1-1 0,1 1 0,0 0 0,0-1 0,3 36 0,3-17 0,1 0 0,1 0 0,19 31 0,-15-27 0,-16-33 0,2 6 0,0-1 0,-1 1 0,1-1 0,-1 1 0,0 0 0,0 0 0,0 0 0,-1 1 0,0-1 0,0 1 0,0 0 0,0 0 0,-1 0 0,-6-4 0,11 8 0,0 0 0,-1 0 0,1 0 0,-1 0 0,1 0 0,0-1 0,-1 1 0,1 0 0,-1 0 0,1 0 0,-1 0 0,1 0 0,0 0 0,-1 0 0,1 1 0,-1-1 0,1 0 0,-1 0 0,1 0 0,0 0 0,-1 0 0,1 1 0,0-1 0,-1 0 0,1 0 0,0 1 0,-1-1 0,1 0 0,0 0 0,-1 1 0,1-1 0,0 0 0,0 1 0,-1-1 0,1 1 0,0-1 0,0 0 0,0 1 0,-1-1 0,1 0 0,0 1 0,0-1 0,0 1 0,0-1 0,0 1 0,0-1 0,0 0 0,0 1 0,0-1 0,0 1 0,0-1 0,0 1 0,0-1 0,1 0 0,-1 1 0,0-1 0,0 1 0,0-1 0,0 0 0,1 1 0,-1-1 0,0 0 0,1 1 0,10 27 0,-5-16 0,0-1 0,0 0 0,1-1 0,0 1 0,1-1 0,0-1 0,12 12 0,-19-21 0,-1-1 0,1 0 0,-1 0 0,0 0 0,0 1 0,1-1 0,-1 0 0,0 0 0,0 0 0,0 0 0,0 0 0,0 1 0,0-1 0,0 0 0,0 0 0,0 0 0,0 0 0,-1 0 0,1 1 0,0-1 0,-1 0 0,1 0 0,0 0 0,-2-1 0,-6-28 0,2 9 0,11 25 0,18 37 0,-8-14 0,13 20 0,-22-34 0,1-1 0,0 0 0,1 0 0,17 19 0,-43-73 0,-8 1 0,17 25 0,-1 0 0,-1 0 0,0 1 0,-23-24 0,34 39 0,0 0 0,0 0 0,0 0 0,-1 0 0,1-1 0,0 1 0,0 0 0,0 0 0,0 0 0,0 0 0,0 0 0,0 0 0,0-1 0,0 1 0,0 0 0,-1 0 0,1 0 0,0 0 0,0 0 0,0 0 0,0 0 0,0 0 0,0 0 0,-1 0 0,1-1 0,0 1 0,0 0 0,0 0 0,0 0 0,0 0 0,-1 0 0,1 0 0,0 0 0,0 0 0,0 0 0,0 0 0,0 0 0,-1 0 0,1 0 0,0 1 0,0-1 0,0 0 0,0 0 0,0 0 0,-1 0 0,1 0 0,0 0 0,0 0 0,0 0 0,0 0 0,0 0 0,0 0 0,0 1 0,0-1 0,-1 0 0,1 0 0,0 0 0,0 0 0,0 0 0,0 1 0,0-1 0,0 0 0,0 0 0,0 0 0,0 0 0,0 0 0,0 1 0,3 15 0,10 20 0,-9-29 0,0 4 0,1-1 0,1 0 0,-1 0 0,11 13 0,-15-22 0,0 0 0,0 0 0,0 1 0,0-1 0,0 0 0,0 0 0,0 0 0,1 0 0,-1 0 0,0-1 0,0 1 0,1 0 0,-1 0 0,1-1 0,-1 1 0,0-1 0,1 0 0,-1 1 0,1-1 0,-1 0 0,1 0 0,-1 0 0,1 0 0,-1 0 0,1 0 0,0 0 0,-1 0 0,0 0 0,1-1 0,-1 1 0,1-1 0,-1 1 0,1-1 0,-1 0 0,0 0 0,1 1 0,-1-1 0,0 0 0,0 0 0,0 0 0,0 0 0,2-2 0,8-10 0,-1-1 0,0-1 0,-1 0 0,0 0 0,-2-1 0,0 0 0,7-22 0,-5 14 0,1 0 0,21-35 0,7-5 0,-23 38 0,0 0 0,23-28 0,-38 55 0,0-1 0,0 1 0,0-1 0,0 0 0,0 1 0,0-1 0,0 1 0,0-1 0,0 0 0,0 1 0,0-1 0,1 1 0,-1-1 0,0 0 0,0 1 0,0-1 0,0 0 0,1 1 0,-1-1 0,0 0 0,0 1 0,1-1 0,-1 0 0,0 1 0,1-1 0,-1 0 0,0 0 0,1 0 0,-1 1 0,0-1 0,1 0 0,-1 0 0,0 0 0,1 0 0,-1 0 0,1 1 0,-1-1 0,0 0 0,1 0 0,-1 0 0,1 0 0,-1 0 0,0 0 0,1 0 0,-1-1 0,1 1 0,-1 0 0,0 0 0,1 0 0,-1 0 0,0 0 0,1-1 0,-1 1 0,0 0 0,1 0 0,-1 0 0,0-1 0,1 1 0,-1 0 0,0-1 0,0 1 0,1 0 0,-1-1 0,0 0 0,-1 37 0,-5-17 0,-1 0 0,-14 30 0,13-35 0,2 1 0,0-1 0,0 2 0,-5 26 0,11-42 0,0 0 0,0 0 0,0 0 0,-1 0 0,1 1 0,0-1 0,0 0 0,0 0 0,0 0 0,0 0 0,0 0 0,0 0 0,0 1 0,0-1 0,0 0 0,0 0 0,0 0 0,0 0 0,0 1 0,0-1 0,0 0 0,0 0 0,0 0 0,0 0 0,0 0 0,0 1 0,0-1 0,0 0 0,0 0 0,0 0 0,0 0 0,0 0 0,0 1 0,0-1 0,0 0 0,0 0 0,0 0 0,0 0 0,0 0 0,1 0 0,-1 1 0,0-1 0,0 0 0,0 0 0,0 0 0,0 0 0,0 0 0,1 0 0,-1 0 0,0 0 0,0 0 0,0 0 0,0 0 0,1 0 0,-1 0 0,0 0 0,0 0 0,0 0 0,0 0 0,0 0 0,1 0 0,-1 0 0,0 0 0,0 0 0,0 0 0,0 0 0,1 0 0,11-11 0,-12 10 0,1 0 0,0-1 0,-1 1 0,1 0 0,0 0 0,0 0 0,0 0 0,0 0 0,0 1 0,0-1 0,0 0 0,0 0 0,1 1 0,-1-1 0,0 1 0,0-1 0,0 1 0,1-1 0,-1 1 0,0 0 0,1-1 0,-1 1 0,3 0 0,-2 5 0,0 0 0,0 0 0,0 0 0,-1 0 0,1 0 0,-1 0 0,-1 1 0,1-1 0,-1 0 0,0 1 0,0-1 0,0 0 0,-1 1 0,0-1 0,0 0 0,0 0 0,-4 10 0,4-15 0,1 1 0,0-1 0,0 0 0,-1 0 0,1 0 0,0 0 0,-1 0 0,1 0 0,0 0 0,0 0 0,-1 0 0,1 0 0,0 0 0,0 0 0,-1 0 0,1 0 0,0 0 0,-1-1 0,1 1 0,0 0 0,0 0 0,0 0 0,-1 0 0,1 0 0,0-1 0,0 1 0,-1 0 0,1 0 0,0 0 0,0 0 0,0-1 0,0 1 0,-1 0 0,1 0 0,0-1 0,0 1 0,0 0 0,0-1 0,-1 0 0,1 1 0,-1-1 0,1 0 0,-1 1 0,1-1 0,-1 1 0,1-1 0,-1 1 0,0-1 0,1 1 0,-1-1 0,0 1 0,1-1 0,-1 1 0,0 0 0,1-1 0,-1 1 0,0 0 0,0 0 0,0 0 0,1 0 0,-1-1 0,0 1 0,0 0 0,0 0 0,1 1 0,-1-1 0,0 0 0,0 0 0,0 0 0,1 0 0,-1 1 0,0-1 0,0 0 0,1 1 0,-2 0 0,-3 5 0,0 0 0,1 1 0,0 0 0,1 0 0,-1 0 0,1 0 0,0 1 0,1-1 0,0 1 0,0 0 0,-1 10 0,-11 36 0,10-44 0,-1-1 0,-1 0 0,1 0 0,-1 0 0,-1 0 0,0-1 0,0 0 0,-1-1 0,1 1 0,-17 10 0,9-13-1365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3T12:09:09.522"/>
    </inkml:context>
    <inkml:brush xml:id="br0">
      <inkml:brushProperty name="width" value="0.1" units="cm"/>
      <inkml:brushProperty name="height" value="0.1" units="cm"/>
      <inkml:brushProperty name="color" value="#FFFFFF"/>
    </inkml:brush>
  </inkml:definitions>
  <inkml:trace contextRef="#ctx0" brushRef="#br0">548 0 24575,'-1'1'0,"1"0"0,0-1 0,-1 1 0,1 0 0,0 0 0,-1 0 0,1-1 0,0 1 0,0 0 0,0 0 0,0 0 0,0 0 0,0-1 0,0 1 0,0 0 0,0 0 0,0 0 0,0 0 0,0 0 0,1-1 0,-1 1 0,0 0 0,1 0 0,-1-1 0,0 1 0,1 0 0,-1 0 0,1-1 0,-1 1 0,1 0 0,0-1 0,-1 1 0,1-1 0,0 1 0,-1-1 0,1 1 0,0-1 0,0 1 0,33 22 0,-32-22 0,63 31 0,-46-23 0,0 0 0,27 18 0,-40-22 0,0-1 0,0 1 0,0 1 0,-1-1 0,0 1 0,0 0 0,-1 0 0,1 1 0,-1-1 0,5 14 0,-3-7 0,-1 1 0,-1 0 0,0 0 0,-1 1 0,0-1 0,-1 0 0,-1 1 0,0 0 0,-1-1 0,-1 1 0,0 0 0,-1-1 0,-1 1 0,0-1 0,-1 0 0,-8 21 0,4-17 0,-1 0 0,-1-1 0,-1 0 0,0 0 0,-1-2 0,-1 1 0,0-2 0,-1 1 0,-1-2 0,0 0 0,-29 18 0,11-9 0,0-2 0,-2-2 0,0-1 0,-1-2 0,-68 20 0,-14-6 0,236-32 0,-92-2 0,0-2 0,0 0 0,-1-2 0,0-1 0,36-20 0,-184 59 0,75-20 0,0-3 0,-1-2 0,-81-4 0,98 0 0,52-1 0,0-1 0,0 0 0,0-2 0,0 0 0,-1-1 0,33-14 0,-51 19 0,-1 0 0,1 0 0,0 0 0,-1-1 0,1 1 0,0 0 0,-1-1 0,1 1 0,0 0 0,-1-1 0,1 1 0,-1-1 0,1 1 0,-1-1 0,1 1 0,-1-1 0,1 1 0,-1-1 0,1 0 0,-1 1 0,0-1 0,1 0 0,-1 0 0,-10-9 0,-29 1 0,-55 2 0,94 7 0,0 0 0,1 0 0,-1 0 0,0 0 0,0 0 0,0 0 0,0 0 0,0 0 0,0 0 0,0 0 0,0 0 0,0 0 0,0 0 0,0 0 0,0-1 0,0 1 0,0 0 0,0 0 0,0 0 0,0 0 0,0 0 0,0 0 0,0 0 0,0 0 0,0 0 0,0 0 0,0 0 0,0-1 0,0 1 0,0 0 0,0 0 0,0 0 0,0 0 0,0 0 0,0 0 0,0 0 0,0 0 0,0 0 0,0 0 0,0 0 0,0-1 0,0 1 0,0 0 0,0 0 0,0 0 0,0 0 0,-1 0 0,1 0 0,0 0 0,0 0 0,0 0 0,0 0 0,0 0 0,0 0 0,14-6 0,16-2 0,-9 0 0,-19 2 0,-31-3 0,2 8 0,29 4 0,20 3 0,-3-2 0,39 9 0,-56-12 0,0-1 0,0 1 0,-1 0 0,1 0 0,0-1 0,0 1 0,0 0 0,-1 0 0,1 1 0,0-1 0,-1 0 0,1 0 0,-1 1 0,0-1 0,1 1 0,-1 0 0,0-1 0,0 1 0,0 0 0,0-1 0,0 1 0,1 3 0,-2-4 0,0 0 0,0 0 0,0 0 0,-1 0 0,1 0 0,0-1 0,0 1 0,0 0 0,-1 0 0,1 0 0,0 0 0,-1-1 0,1 1 0,-1 0 0,1 0 0,-1-1 0,1 1 0,-1 0 0,0-1 0,1 1 0,-1 0 0,0-1 0,1 1 0,-1-1 0,0 1 0,0-1 0,1 0 0,-2 1 0,-31 10 0,30-11 0,0 1 0,0 0 0,0-1 0,0 1 0,0 1 0,0-1 0,0 0 0,0 1 0,-3 2 0,6-3 0,0-1 0,0 0 0,0 1 0,0-1 0,0 1 0,0-1 0,1 1 0,-1-1 0,0 0 0,0 1 0,1-1 0,-1 1 0,0-1 0,1 0 0,-1 1 0,0-1 0,1 0 0,-1 0 0,0 1 0,1-1 0,-1 0 0,1 0 0,-1 0 0,0 1 0,1-1 0,-1 0 0,1 0 0,-1 0 0,1 0 0,-1 0 0,1 0 0,-1 0 0,1 0 0,-1 0 0,0 0 0,1 0 0,-1 0 0,1 0 0,22 3 0,-5-3 0,2 1 0,-29-1 0,-52-2 0,29-1 0,1 2 0,-1 2 0,-57 8 0,87-9 0,-1 0 0,1 1 0,-1 0 0,1-1 0,0 1 0,-1 0 0,1 0 0,0 0 0,0 0 0,0 1 0,0-1 0,0 1 0,0-1 0,0 1 0,-2 2 0,3-3 0,1 0 0,-1 0 0,1 0 0,0 0 0,-1 0 0,1 0 0,0 0 0,0 0 0,0 0 0,0 0 0,0 0 0,0 0 0,0 0 0,0 0 0,0 0 0,1 0 0,-1 0 0,0 0 0,1 0 0,-1 0 0,1 0 0,-1 0 0,1 0 0,-1 0 0,1 0 0,4 4 0,-1 0 0,1 0 0,-1-1 0,1 0 0,1 0 0,-1 0 0,0-1 0,1 1 0,12 4 0,1-2 0,2 0 0,-1-1 0,1-1 0,-1 0 0,1-2 0,22 0 0,127-9 0,-161 6 0,0 0 0,0-1 0,0 0 0,0 0 0,0-1 0,0 0 0,-1-1 0,1 0 0,-1 0 0,0-1 0,0 0 0,-1-1 0,1 1 0,8-10 0,-16 15 0,0 0 0,0 0 0,0 0 0,-1 0 0,1 0 0,0 0 0,0 0 0,0 0 0,0 0 0,0 0 0,-1 0 0,1 0 0,0 1 0,0-1 0,0 0 0,0 0 0,0 0 0,-1 0 0,1 0 0,0-1 0,0 1 0,0 0 0,0 0 0,-1 0 0,1 0 0,0 0 0,0 0 0,0 0 0,0 0 0,0 0 0,0 0 0,-1 0 0,1 0 0,0 0 0,0-1 0,0 1 0,0 0 0,0 0 0,0 0 0,0 0 0,0 0 0,-1 0 0,1-1 0,0 1 0,0 0 0,0 0 0,0 0 0,0 0 0,0 0 0,0-1 0,0 1 0,0 0 0,0 0 0,0 0 0,0 0 0,0-1 0,0 1 0,0 0 0,0 0 0,0 0 0,0 0 0,0 0 0,1-1 0,-28 7 0,-29 12 0,-6 8 0,47-18 0,0-1 0,0-1 0,-1-1 0,1 0 0,-1-1 0,-30 4 0,-107-9 0,131 1 0,94 22 0,-53-17 0,1 0 0,0-1 0,0-1 0,0-1 0,38-1 0,-47-2 0,0 0 0,0-1 0,-1 0 0,1-1 0,-1 0 0,0 0 0,0-1 0,0-1 0,0 1 0,-1-2 0,1 1 0,14-13 0,8-1 0,-32 18 0,1 1 0,-1 0 0,1 0 0,-1 0 0,1 0 0,-1 0 0,1 0 0,-1 0 0,1 0 0,-1 0 0,1 0 0,-1 0 0,1 0 0,-1 0 0,1 0 0,-1 0 0,1 0 0,-1 1 0,1-1 0,-1 0 0,0 0 0,1 1 0,-1-1 0,1 0 0,0 1 0,-1 0 0,1 0 0,-1 0 0,0 1 0,1-1 0,-1 0 0,0 0 0,1 0 0,-1 1 0,0-1 0,0 0 0,0 0 0,0 0 0,0 1 0,-1-1 0,1 0 0,0 2 0,-2 1 0,1 0 0,-1 1 0,0-1 0,0 0 0,0 0 0,-1 0 0,1 0 0,-1-1 0,0 1 0,0-1 0,0 0 0,-1 1 0,1-1 0,-1-1 0,0 1 0,0 0 0,1-1 0,-2 0 0,1 0 0,0 0 0,0-1 0,-6 2 0,-11 4 0,-1-1 0,1-1 0,-27 2 0,-16-1 0,-86-5 0,190-1 0,-1-2 0,1-3 0,0 0 0,-1-3 0,74-24 0,-102 27-114,0 0 1,-1-1-1,0 0 0,0 0 0,0-1 1,-1-1-1,0 0 0,-1 0 0,0-1 1,0 0-1,13-19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3T12:09:18.119"/>
    </inkml:context>
    <inkml:brush xml:id="br0">
      <inkml:brushProperty name="width" value="0.1" units="cm"/>
      <inkml:brushProperty name="height" value="0.1" units="cm"/>
      <inkml:brushProperty name="color" value="#FFFFFF"/>
    </inkml:brush>
  </inkml:definitions>
  <inkml:trace contextRef="#ctx0" brushRef="#br0">522 195 24575,'-108'2'0,"-117"-5"0,192-7 0,32 10 0,0 0 0,0 0 0,0 0 0,1-1 0,-1 1 0,0 0 0,1 0 0,-1-1 0,0 1 0,1-1 0,-1 1 0,0 0 0,1-1 0,-1 1 0,1-1 0,-1 1 0,0-1 0,1 0 0,0 1 0,-1-1 0,1 0 0,-1 1 0,1-1 0,0 0 0,-1 1 0,1-1 0,0 0 0,0 1 0,-1-1 0,1 0 0,0 0 0,0 0 0,0 1 0,0-1 0,0 0 0,0 0 0,1-1 0,0 2 0,0-1 0,1 0 0,-1 0 0,0 1 0,1-1 0,-1 1 0,1-1 0,-1 1 0,1 0 0,-1 0 0,1 0 0,0 0 0,-1 0 0,1 0 0,-1 0 0,1 0 0,-1 0 0,1 1 0,2 0 0,30 9 0,-14 1 0,26 12 0,-45-22 0,0-1 0,0 1 0,-1-1 0,1 0 0,0 1 0,0-1 0,0 0 0,0 0 0,0 0 0,0 0 0,0 0 0,0 0 0,0 0 0,0 0 0,0 0 0,0 0 0,0-1 0,0 1 0,0 0 0,0-1 0,0 1 0,0 0 0,0-1 0,0 1 0,-1-1 0,1 0 0,0 1 0,0-1 0,-1 0 0,1 1 0,0-1 0,-1 0 0,1 0 0,-1 0 0,1 1 0,-1-1 0,1 0 0,0-1 0,-1 0 0,0 0 0,1 0 0,-1 0 0,0 0 0,0 0 0,-1 0 0,1-1 0,0 1 0,-1 0 0,1 0 0,-1 1 0,1-1 0,-1 0 0,0 0 0,0 0 0,-2-3 0,-25-33 0,10 13 0,6 6 0,5 7 0,24 27 0,14 14 0,1 0 0,2-3 0,57 36 0,-75-54 0,0-1 0,0-1 0,1-1 0,0 0 0,0-1 0,0 0 0,0-2 0,1 0 0,26-1 0,-104-18 0,-217 10 0,218 8 0,377-1 0,-382 18 0,-145 22 0,167-31 0,144-4 0,48-6 0,-397 25 0,246-25 0,0 1 0,1 0 0,-1 0 0,0 0 0,0 0 0,1 0 0,-1 0 0,0 0 0,0 1 0,1-1 0,-1 0 0,0 0 0,0 0 0,1 1 0,-1-1 0,0 0 0,1 1 0,-1-1 0,0 1 0,1-1 0,-1 1 0,1-1 0,-1 1 0,0 0 0,17 6 0,34 2 0,-31-8 0,98 4 0,-103-6 0,0 1 0,-1-2 0,1 1 0,-1-2 0,1 0 0,14-6 0,-30 6 0,-13 0 0,-17-1 0,10 7 0,1 1 0,0 1 0,0 1 0,0 0 0,-21 10 0,-41 13 0,69-25 0,0 0 0,0 1 0,1 0 0,-1 1 0,-19 12 0,33-18 0,-1 1 0,1-1 0,-1 0 0,1 0 0,-1 0 0,1 1 0,0-1 0,-1 0 0,1 1 0,0-1 0,-1 0 0,1 1 0,0-1 0,-1 0 0,1 1 0,0-1 0,-1 1 0,1-1 0,0 1 0,0-1 0,0 0 0,0 1 0,-1-1 0,1 1 0,0-1 0,0 1 0,0-1 0,0 1 0,0-1 0,0 1 0,0-1 0,0 1 0,0-1 0,1 1 0,-1 0 0,17 8 0,30-1 0,-17-8 0,-1-1 0,1-2 0,0 0 0,-1-2 0,1-1 0,51-19 0,1 1 0,-76 25 0,-19 8 0,-25 11 0,-105 40 0,129-50 0,21-3 0,27-3 0,28-12 0,35-1 0,-148 24 0,-157 47 0,202-60 0,1 0 0,0 0 0,0 0 0,0 1 0,0 0 0,-6 3 0,13-3 0,8-3 0,13-3 0,58-12 0,-55 11 0,0-1 0,0-1 0,34-12 0,-95 12 0,-76 8 0,-62-3 0,169 1 0,0 0 0,0-1 0,0 1 0,-1-1 0,1 0 0,0 0 0,1-1 0,-1 1 0,0-1 0,0 0 0,1 0 0,-1 0 0,1 0 0,-1-1 0,1 1 0,0-1 0,0 0 0,0 0 0,0 0 0,1 0 0,-1-1 0,1 1 0,0-1 0,0 1 0,0-1 0,1 0 0,-1 0 0,1 0 0,0 0 0,0 0 0,0 0 0,0-6 0,0 3 0,1 0 0,0 1 0,0-1 0,1 0 0,0 0 0,0 0 0,1 1 0,0-1 0,0 0 0,0 1 0,1 0 0,0-1 0,0 1 0,0 0 0,1 1 0,0-1 0,0 0 0,10-9 0,-7 10 0,0 0 0,1 1 0,-1 0 0,1 0 0,0 0 0,11-3 0,-17 7 0,0-1 0,0 1 0,-1-1 0,1 1 0,0 0 0,0 0 0,0 0 0,0 0 0,0 0 0,-1 0 0,1 0 0,0 0 0,0 1 0,3 1 0,-4-2 0,0 1 0,0 0 0,-1 0 0,1-1 0,0 1 0,-1 0 0,1 0 0,0 0 0,-1 0 0,1 0 0,-1 0 0,0 0 0,1 0 0,-1 0 0,0 0 0,0 0 0,1 1 0,-1-1 0,0 0 0,0 0 0,0 0 0,0 0 0,-1 0 0,1 0 0,0 0 0,0 0 0,-1 0 0,0 2 0,0 0 0,0 0 0,-1 1 0,0-1 0,0 0 0,0 0 0,0 0 0,0 0 0,0-1 0,-1 1 0,0 0 0,1-1 0,-1 0 0,0 0 0,0 0 0,0 0 0,-1 0 0,1 0 0,0-1 0,-1 0 0,-4 2 0,3-1 0,0-1 0,0 1 0,0-1 0,0 0 0,0 0 0,-1-1 0,1 0 0,0 0 0,0 0 0,0 0 0,0-1 0,0 0 0,0 0 0,-6-2 0,10 3 0,-1-1 0,1 1 0,0-1 0,0 0 0,-1 1 0,1-1 0,0 0 0,0 0 0,0 0 0,0 0 0,0 0 0,0 0 0,0 0 0,1 0 0,-1 0 0,0 0 0,0-1 0,1 1 0,-1 0 0,1 0 0,-1-1 0,1 1 0,0 0 0,-1-3 0,1 1 0,1 1 0,-1-1 0,1 1 0,-1-1 0,1 1 0,0 0 0,0-1 0,0 1 0,0 0 0,0 0 0,0-1 0,4-2 0,0-2 0,1 0 0,1 1 0,-1 0 0,1 0 0,0 0 0,14-7 0,-10 7 0,0 1 0,1 1 0,0 0 0,0 1 0,15-3 0,-24 6 0,1-1 0,-1 1 0,1 0 0,-1 0 0,1 0 0,0 0 0,-1 1 0,1 0 0,-1-1 0,5 3 0,-7-3 0,1 1 0,-1 0 0,0 0 0,0 0 0,1-1 0,-1 1 0,0 0 0,0 0 0,0 1 0,0-1 0,0 0 0,-1 0 0,1 0 0,0 1 0,0-1 0,-1 0 0,1 1 0,-1-1 0,1 0 0,-1 1 0,0-1 0,0 1 0,1-1 0,-1 1 0,0 1 0,-1 1 0,1-1 0,-1 1 0,0-1 0,0 1 0,0-1 0,0 1 0,-1-1 0,0 0 0,1 0 0,-1 0 0,0 0 0,0 0 0,-1 0 0,1 0 0,-1-1 0,1 1 0,-1-1 0,0 0 0,0 1 0,0-1 0,0-1 0,0 1 0,-4 1 0,-12 7 0,0-2 0,-34 11 0,45-17 0,-1 1 0,0 0 0,0-1 0,0 0 0,-1-1 0,1 0 0,0 0 0,-1-1 0,-14-1 0,21 0 0,1 1 0,-1-1 0,1 0 0,-1 0 0,1 0 0,-1 0 0,1 0 0,0 0 0,-1-1 0,1 1 0,0-1 0,0 1 0,0-1 0,0 0 0,0 0 0,1 0 0,-1 0 0,0 0 0,1-1 0,0 1 0,-1 0 0,1-1 0,0 1 0,0-1 0,1 1 0,-1-1 0,0 1 0,1-1 0,-1 0 0,1 1 0,0-1 0,0 0 0,0 1 0,1-5 0,0-1 0,0 1 0,0-1 0,1 1 0,0-1 0,0 1 0,1-1 0,-1 1 0,2 0 0,-1 0 0,1 1 0,0-1 0,1 1 0,-1 0 0,1 0 0,8-7 0,-9 9 0,0 0 0,1 0 0,-1 1 0,1-1 0,-1 1 0,1 0 0,0 1 0,0-1 0,1 1 0,-1 0 0,0 0 0,1 1 0,-1-1 0,1 1 0,-1 1 0,1-1 0,0 1 0,-1 0 0,1 0 0,0 0 0,8 3 0,-16-4 0,0 1 0,0 0 0,0 0 0,1 0 0,-1 0 0,0 0 0,0 0 0,0 1 0,0-1 0,0 1 0,0-1 0,1 1 0,-1 0 0,0-1 0,0 1 0,1 0 0,-1 0 0,1 0 0,-1 1 0,1-1 0,-1 0 0,1 0 0,0 1 0,-1-1 0,1 1 0,0-1 0,0 1 0,0 0 0,0-1 0,0 1 0,1 0 0,-1 0 0,1-1 0,-1 1 0,1 0 0,-1 0 0,1 0 0,0 0 0,0 0 0,0 0 0,0 0 0,0-1 0,0 1 0,1 0 0,-1 0 0,1 0 0,-1 0 0,1 0 0,0-1 0,-1 1 0,1 0 0,0-1 0,0 1 0,0 0 0,0-1 0,1 0 0,-1 1 0,0-1 0,1 1 0,-1-1 0,1 0 0,-1 0 0,1 0 0,0 0 0,-1 0 0,4 1 0,-10-4 0,-1-1 0,1 1 0,0-1 0,0 0 0,0 0 0,0-1 0,0 0 0,1 0 0,-1 0 0,1 0 0,0 0 0,1-1 0,-1 0 0,1 0 0,0 0 0,0 0 0,0 0 0,1-1 0,0 1 0,0-1 0,0 0 0,-1-9 0,2 11 0,0-1 0,0 1 0,0-1 0,0 0 0,1 1 0,0-1 0,0 0 0,0 1 0,1-1 0,0 0 0,-1 1 0,2-1 0,-1 1 0,0-1 0,1 1 0,0-1 0,0 1 0,0 0 0,1 0 0,-1 0 0,1 0 0,0 1 0,0-1 0,0 1 0,1-1 0,-1 1 0,1 0 0,7-4 0,-3 3 0,1 1 0,-1-1 0,1 2 0,0-1 0,0 2 0,18-3 0,-24 4 0,0-1 0,1 1 0,-1 0 0,0 0 0,0 1 0,1-1 0,-1 1 0,0-1 0,0 1 0,0 0 0,0 0 0,0 1 0,0-1 0,0 1 0,0-1 0,0 1 0,0 0 0,-1 0 0,1 0 0,-1 0 0,0 0 0,3 4 0,0 9-1365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3T12:09:26.898"/>
    </inkml:context>
    <inkml:brush xml:id="br0">
      <inkml:brushProperty name="width" value="0.1" units="cm"/>
      <inkml:brushProperty name="height" value="0.1" units="cm"/>
      <inkml:brushProperty name="color" value="#FFFFFF"/>
    </inkml:brush>
  </inkml:definitions>
  <inkml:trace contextRef="#ctx0" brushRef="#br0">866 1 24575,'-43'0'0,"0"1"0,-1 3 0,1 1 0,1 3 0,-1 1 0,-53 19 0,96-28 0,-1 0 0,1 0 0,0 0 0,-1 0 0,1 0 0,0 0 0,-1 0 0,1 0 0,0 0 0,-1 1 0,1-1 0,0 0 0,-1 0 0,1 0 0,0 0 0,-1 1 0,1-1 0,0 0 0,0 0 0,-1 1 0,1-1 0,0 0 0,0 0 0,-1 1 0,1-1 0,0 0 0,0 1 0,0-1 0,0 0 0,0 1 0,-1-1 0,1 0 0,0 1 0,0-1 0,0 1 0,13 4 0,23-1 0,133-15 0,-190 28 0,-21 6 0,-28 12 0,42-23 0,1 2 0,-44 29 0,59-28 0,18-6 0,-4-9 0,1 1 0,-1-1 0,0 0 0,0 0 0,1 0 0,-1 0 0,0 0 0,0 0 0,0-1 0,1 1 0,-1-1 0,0 1 0,4-3 0,205-89 0,-194 89 0,-24 16 0,-23 16 0,5-12 0,-53 25 0,17-9 0,278-183 0,-217 150 0,0 0 0,0 0 0,0 0 0,0 0 0,0 1 0,0-1 0,0 0 0,0 0 0,0 0 0,0 0 0,0 0 0,0 0 0,0 0 0,1 0 0,-1 0 0,0 1 0,0-1 0,0 0 0,0 0 0,0 0 0,0 0 0,0 0 0,0 0 0,0 0 0,1 0 0,-1 0 0,0 0 0,0 0 0,0 0 0,0 0 0,0 0 0,0 0 0,0 0 0,1 0 0,-17 18 0,-27 21 0,-83 43 0,28-20 0,84-52 0,0 0 0,-1-2 0,-1 1 0,0-2 0,0 0 0,0-1 0,-34 8 0,48-13 0,1-1 0,-1 0 0,0 0 0,0-1 0,0 1 0,0 0 0,1 0 0,-1-1 0,0 1 0,0-1 0,0 0 0,1 1 0,-1-1 0,1 0 0,-1 0 0,0 0 0,1 0 0,-1-1 0,1 1 0,0 0 0,-1 0 0,1-1 0,0 1 0,0-1 0,0 1 0,0-1 0,0 0 0,0 1 0,1-1 0,-1 0 0,0 1 0,1-1 0,-1 0 0,1 0 0,0 0 0,0 0 0,0 1 0,0-5 0,-1-3 0,1 0 0,0 0 0,0 0 0,1-1 0,1 1 0,3-14 0,9-11 0,-11 27 0,0 0 0,0 0 0,-1 0 0,1 0 0,1-12 0,-4 18 0,0 1 0,0-1 0,0 1 0,0-1 0,0 0 0,0 1 0,0-1 0,0 1 0,0-1 0,0 0 0,0 1 0,0-1 0,0 1 0,-1-1 0,1 1 0,0-1 0,0 0 0,-1 1 0,1-1 0,0 1 0,-1-1 0,1 1 0,0-1 0,-1 1 0,1 0 0,-1-1 0,1 1 0,-1 0 0,1-1 0,-1 1 0,1 0 0,-1-1 0,1 1 0,-1 0 0,1 0 0,-1-1 0,0 1 0,1 0 0,-1 0 0,1 0 0,-1 0 0,0 0 0,1 0 0,-1 0 0,1 0 0,-1 0 0,0 0 0,1 1 0,-1-1 0,1 0 0,-1 0 0,1 0 0,-1 1 0,0-1 0,1 0 0,-1 1 0,-35 19 0,34-19 0,-43 29 0,1 1 0,2 2 0,-42 42 0,84-75 0,-1 1 0,1-1 0,-1 0 0,1 0 0,0 1 0,-1-1 0,1 0 0,0 1 0,-1-1 0,1 0 0,0 1 0,-1-1 0,1 1 0,0-1 0,0 0 0,0 1 0,-1-1 0,1 1 0,0-1 0,0 1 0,0-1 0,0 1 0,0-1 0,0 1 0,0-1 0,0 1 0,0-1 0,0 1 0,0-1 0,0 1 0,0-1 0,0 1 0,0-1 0,1 1 0,17 1 0,26-11 0,-43 9 0,58-20 0,0-3 0,-2-2 0,73-44 0,-63 32 0,119-47 0,-145 65 0,-32 14 0,0 1 0,0 0 0,0 0 0,11-2 0,-20 6 0,1 0 0,-1 0 0,0 0 0,1-1 0,-1 1 0,1 0 0,-1 0 0,1 0 0,-1 0 0,1 0 0,-1 0 0,0 0 0,1 0 0,-1 0 0,1 0 0,-1 0 0,1 0 0,-1 0 0,1 0 0,-1 1 0,1-1 0,-1 0 0,0 0 0,1 0 0,-1 1 0,1-1 0,-1 0 0,0 1 0,1-1 0,-1 0 0,0 1 0,0-1 0,1 1 0,-6 15 0,-21 15 0,-19 10 0,-2-3 0,-74 47 0,98-69 0,21-15 0,0 0 0,0 0 0,0 0 0,0 0 0,1 1 0,-1-1 0,1 1 0,-1-1 0,1 1 0,-1-1 0,1 1 0,0 0 0,-2 3 0,3-4 0,0-1 0,0 1 0,0-1 0,1 1 0,-1-1 0,0 1 0,0-1 0,0 1 0,1-1 0,-1 0 0,0 1 0,0-1 0,1 1 0,-1-1 0,0 0 0,1 1 0,-1-1 0,0 0 0,1 1 0,-1-1 0,1 0 0,-1 0 0,1 1 0,-1-1 0,0 0 0,1 0 0,-1 0 0,1 1 0,-1-1 0,1 0 0,-1 0 0,1 0 0,-1 0 0,2 0 0,5 1 0,0-1 0,1 0 0,-1 0 0,0-1 0,1 0 0,10-3 0,14-7 0,-28 9 0,0-1 0,1 1 0,0 1 0,-1-1 0,1 1 0,0 0 0,0 0 0,0 0 0,0 0 0,0 1 0,7 0 0,-11 0 0,-1 0 0,0 0 0,1 1 0,-1-1 0,0 0 0,1 0 0,-1 0 0,0 0 0,1 0 0,-1 1 0,0-1 0,1 0 0,-1 0 0,0 0 0,0 1 0,1-1 0,-1 0 0,0 1 0,0-1 0,0 0 0,1 0 0,-1 1 0,0-1 0,0 0 0,0 1 0,0-1 0,0 0 0,0 1 0,0-1 0,1 0 0,-1 1 0,0-1 0,0 0 0,0 1 0,-1 0 0,-7 13 0,-19 14 0,24-26 0,-39 30 0,-1-2 0,-2-1 0,-1-3 0,-62 26 0,10-4 0,78-34 0,39-18 0,39-15 0,-50 16 0,68-25 0,80-42 0,-194 89 0,-62 22 0,-83 14 0,226-68 0,-1-2 0,65-32 0,90-57 0,-186 97 0,-5 4 0,35-22 0,-39 24 0,-1 0 0,1 0 0,-1 0 0,1 0 0,-1 0 0,0 0 0,1 0 0,-1-1 0,0 1 0,0-1 0,0 1 0,0-1 0,0 1 0,0-1 0,-1 1 0,1-1 0,-1 0 0,1 0 0,-1 1 0,1-1 0,-1-2 0,-1 3 0,0 0 0,0-1 0,0 1 0,0 0 0,0 0 0,0 0 0,0 0 0,0 0 0,-1 0 0,1 0 0,-1 1 0,1-1 0,0 0 0,-1 1 0,1-1 0,-1 1 0,1-1 0,-1 1 0,1 0 0,-1 0 0,0 0 0,1 0 0,-4 0 0,-40 0 0,16 2 0,1 2 0,-1 1 0,1 2 0,-38 13 0,-107 51 0,41-15 0,100-42 0,30-11 0,22-7 0,194-70 0,-28 8 0,-145 46 0,-41 20 0,1 0 0,-1 0 0,0-1 0,0 1 0,1 0 0,-1 0 0,0 0 0,0 0 0,0-1 0,1 1 0,-1 0 0,0 0 0,0 0 0,0-1 0,1 1 0,-1 0 0,0 0 0,0-1 0,0 1 0,0 0 0,0 0 0,0-1 0,0 1 0,0 0 0,0-1 0,0 1 0,0 0 0,0 0 0,0-1 0,0 1 0,0 0 0,0-1 0,0 1 0,0 0 0,0 0 0,0-1 0,0 1 0,0 0 0,-1-1 0,-22-3 0,10 4 0,1 1 0,0 1 0,-1 0 0,1 1 0,0 0 0,0 1 0,1 0 0,-14 7 0,-3 4 0,-53 35 0,79-49 0,0 0 0,1 0 0,-1 0 0,0 0 0,0 0 0,1 0 0,-1 1 0,1-1 0,0 1 0,-1-1 0,1 1 0,0-1 0,0 1 0,0 0 0,0 0 0,0 0 0,0-1 0,0 1 0,1 0 0,-1 0 0,1 0 0,-1 0 0,1 0 0,0 0 0,0 3 0,1-3 0,0-1 0,0 1 0,0 0 0,1-1 0,-1 1 0,1 0 0,-1-1 0,1 0 0,0 1 0,0-1 0,-1 0 0,1 0 0,0 0 0,0 0 0,0 0 0,0 0 0,0-1 0,0 1 0,0-1 0,0 1 0,1-1 0,-1 0 0,3 0 0,14 1 0,1-2 0,-1 0 0,0-1 0,0 0 0,0-2 0,-1 0 0,1-1 0,-1-2 0,25-10 0,13-4 0,-33 18 0,-31 14 0,-34 17 0,3-12 0,-57 14 0,25-8 0,70-22 0,1 0 0,-1 0 0,1 0 0,-1 0 0,0 0 0,1 0 0,-1 1 0,1-1 0,-1 0 0,0 0 0,1 1 0,-1-1 0,1 0 0,-1 1 0,1-1 0,-1 0 0,1 1 0,-1-1 0,1 1 0,0-1 0,-1 1 0,1-1 0,-1 1 0,1-1 0,0 1 0,0-1 0,-1 1 0,1 0 0,14 8 0,28-1 0,-23-6 0,-1-1 0,1 0 0,0-2 0,0 0 0,-1-1 0,1 0 0,-1-2 0,1 0 0,-1-1 0,-1-1 0,24-11 0,-54 12 0,-10 2 0,-86 5 0,-112 17 0,147-15 0,48-3 0,-1 1 0,1 1 0,-29 7 0,54-10 0,0 0 0,1 0 0,-1 0 0,0 0 0,1 0 0,-1 1 0,1-1 0,-1 0 0,0 0 0,1 0 0,-1 1 0,1-1 0,-1 0 0,0 0 0,1 1 0,-1-1 0,1 1 0,-1-1 0,1 0 0,-1 1 0,1-1 0,0 1 0,-1-1 0,1 1 0,-1-1 0,1 1 0,0 0 0,-1 0 0,16 8 0,33 0 0,-4-7 0,0-1 0,1-3 0,67-10 0,-87 9 0,62-8 0,-77 5 0,-20 1 0,-23 0 0,-24 9 0,0 2 0,-107 26 0,101-18 0,11-1 0,52-13 0,-1 0 0,1 0 0,0 0 0,0 0 0,-1 0 0,1 0 0,0 0 0,0 0 0,-1 0 0,1 0 0,0 1 0,0-1 0,-1 0 0,1 0 0,0 0 0,0 0 0,-1 0 0,1 0 0,0 0 0,0 1 0,0-1 0,0 0 0,-1 0 0,1 0 0,0 1 0,0-1 0,0 0 0,0 0 0,-1 0 0,1 1 0,0-1 0,0 0 0,0 0 0,0 1 0,0-1 0,0 0 0,0 0 0,0 1 0,0-1 0,0 0 0,0 0 0,0 1 0,0-1 0,0 0 0,0 0 0,0 1 0,0-1 0,0 0 0,0 0 0,0 1 0,1-1 0,16 7 0,25 0 0,14-4 0,0-3 0,-1-2 0,104-17 0,-255 13 0,58 6 0,7-1 0,0 1 0,0 2 0,0 1 0,-41 10 0,69-12 0,0 0 0,0 0 0,0 0 0,1 1 0,-1-1 0,0 1 0,1 0 0,-1-1 0,1 1 0,-4 4 0,6-5 0,0-1 0,-1 1 0,1-1 0,0 1 0,-1-1 0,1 1 0,0 0 0,-1-1 0,1 1 0,0 0 0,0-1 0,0 1 0,0-1 0,0 1 0,0 0 0,0-1 0,0 1 0,0 0 0,0 0 0,0-1 0,0 1 0,0-1 0,0 1 0,1 0 0,-1-1 0,0 1 0,1 0 0,-1-1 0,0 1 0,1-1 0,-1 1 0,0-1 0,1 1 0,-1-1 0,1 1 0,-1-1 0,1 1 0,-1-1 0,1 0 0,0 1 0,-1-1 0,1 0 0,-1 1 0,1-1 0,0 0 0,-1 0 0,1 0 0,0 0 0,-1 0 0,1 1 0,1-1 0,12 3 0,0 1 0,0-2 0,1 0 0,-1 0 0,0-1 0,1-1 0,24-3 0,106-21 0,-119 19 0,-22 4 0,22-3 0,0-2 0,44-16 0,-70 22 0,0 0 0,0 0 0,0 0 0,0 0 0,1 0 0,-1 0 0,0 0 0,0 0 0,0 0 0,0 0 0,0 0 0,1 0 0,-1 0 0,0 0 0,0 0 0,0 0 0,0 0 0,0 0 0,1-1 0,-1 1 0,0 0 0,0 0 0,0 0 0,0 0 0,0 0 0,0 0 0,0 0 0,1 0 0,-1 0 0,0-1 0,0 1 0,0 0 0,0 0 0,0 0 0,0 0 0,0 0 0,0 0 0,0-1 0,0 1 0,0 0 0,0 0 0,0 0 0,0 0 0,0 0 0,0-1 0,0 1 0,0 0 0,0 0 0,0 0 0,0 0 0,0 0 0,0-1 0,0 1 0,0 0 0,0 0 0,0 0 0,0 0 0,0 0 0,0 0 0,-1-1 0,-12-1 0,-19 2 0,-16 12 0,-54 21 0,101-33 0,1 0 0,0 0 0,-1 0 0,1 0 0,0 0 0,-1 0 0,1 0 0,-1 1 0,1-1 0,0 0 0,-1 0 0,1 0 0,0 0 0,-1 0 0,1 1 0,0-1 0,-1 0 0,1 0 0,0 0 0,-1 1 0,1-1 0,0 0 0,0 1 0,-1-1 0,1 0 0,0 1 0,0-1 0,-1 0 0,1 1 0,0-1 0,0 0 0,0 1 0,0-1 0,0 0 0,0 1 0,0-1 0,0 1 0,0-1 0,0 0 0,0 1 0,0-1 0,0 0 0,0 2 0,19 5 0,32-2 0,-21-8 0,1-2 0,-1-1 0,47-15 0,-53 14 0,-24 7 0,0 0 0,0 0 0,0 0 0,0 0 0,0 0 0,0 0 0,-1 0 0,1-1 0,0 1 0,0 0 0,0 0 0,0 0 0,0 0 0,0 0 0,0 0 0,0 0 0,0 0 0,0 0 0,0 0 0,0-1 0,0 1 0,0 0 0,0 0 0,0 0 0,0 0 0,0 0 0,0 0 0,0 0 0,0 0 0,0 0 0,0-1 0,0 1 0,0 0 0,0 0 0,0 0 0,0 0 0,0 0 0,0 0 0,0 0 0,1 0 0,-1 0 0,0 0 0,-20-3 0,-27 1 0,-26 2 0,-76 3 0,149-3 0,0-1 0,-1 1 0,1 0 0,0 0 0,0 0 0,-1 0 0,1 0 0,0 0 0,-1 0 0,1 0 0,0 0 0,-1 0 0,1 0 0,0 0 0,-1 0 0,1 0 0,0 0 0,-1 0 0,1 0 0,0 0 0,-1 0 0,1 1 0,0-1 0,-1 0 0,1 0 0,0 0 0,0 0 0,-1 1 0,1-1 0,0 0 0,0 0 0,-1 1 0,1-1 0,0 0 0,0 0 0,0 1 0,0-1 0,-1 0 0,1 1 0,0-1 0,15 7 0,26 2 0,-11-9 0,-25-1 0,1 1 0,0 0 0,0 0 0,-1 0 0,1 0 0,0 1 0,0 0 0,-1 0 0,1 1 0,-1-1 0,11 6 0,-15-7 0,-1 0 0,0 1 0,0-1 0,1 0 0,-1 0 0,0 1 0,1-1 0,-1 0 0,0 1 0,0-1 0,0 0 0,1 1 0,-1-1 0,0 0 0,0 1 0,0-1 0,0 1 0,0-1 0,0 0 0,0 1 0,1-1 0,-1 0 0,0 1 0,-1-1 0,1 1 0,0-1 0,0 0 0,0 1 0,0-1 0,0 1 0,0-1 0,0 0 0,0 1 0,-1-1 0,1 0 0,0 1 0,-17 9 0,-21 0 0,-8-7 0,39-4 0,-1 1 0,0 0 0,1 1 0,-1 0 0,0 0 0,1 0 0,-1 1 0,1 1 0,-9 2 0,18-1 0,11-1 0,16-2 0,-23-2 0,22-3 0,0-1 0,0-2 0,39-14 0,-67 21 0,0 0 0,1 0 0,-1 0 0,0 0 0,0 0 0,1-1 0,-1 1 0,0 0 0,0 0 0,1 0 0,-1 0 0,0 0 0,0 0 0,1-1 0,-1 1 0,0 0 0,0 0 0,0 0 0,0-1 0,1 1 0,-1 0 0,0 0 0,0 0 0,0-1 0,0 1 0,0 0 0,0 0 0,0-1 0,0 1 0,1 0 0,-1 0 0,0-1 0,0 1 0,0 0 0,0 0 0,0-1 0,0 1 0,0 0 0,-1-1 0,1 1 0,0 0 0,0 0 0,0 0 0,0-1 0,0 1 0,0 0 0,0 0 0,-1-1 0,1 1 0,0 0 0,0-1 0,-19-10 0,-26-4 0,18 9 0,-47-6 0,65 11 0,0 1 0,0-1 0,0 2 0,0-1 0,0 1 0,0 0 0,0 1 0,0 0 0,-9 4 0,18-6 0,0 0 0,0 0 0,0 0 0,-1 0 0,1 0 0,0 0 0,0 0 0,0 0 0,0 0 0,-1 0 0,1 0 0,0 0 0,0 0 0,0 0 0,0 0 0,0 0 0,0 1 0,-1-1 0,1 0 0,0 0 0,0 0 0,0 0 0,0 0 0,0 0 0,0 0 0,0 1 0,-1-1 0,1 0 0,0 0 0,0 0 0,0 0 0,0 0 0,0 1 0,0-1 0,0 0 0,0 0 0,0 0 0,0 0 0,0 1 0,0-1 0,0 0 0,0 0 0,0 0 0,0 0 0,0 0 0,0 1 0,0-1 0,0 0 0,0 0 0,1 0 0,-1 0 0,0 0 0,0 1 0,11 3 0,17 1 0,137-4 0,-118-1 0,-47 0 0,0 0 0,0 0 0,0 0 0,0 0 0,0 0 0,0 0 0,0 0 0,0 1 0,0-1 0,0 0 0,0 0 0,0 0 0,0 0 0,0 0 0,0 0 0,0 0 0,0 0 0,0 1 0,0-1 0,0 0 0,0 0 0,0 0 0,0 0 0,0 0 0,0 0 0,1 0 0,-1 0 0,0 0 0,0 0 0,0 0 0,0 0 0,0 1 0,0-1 0,0 0 0,0 0 0,0 0 0,1 0 0,-1 0 0,0 0 0,0 0 0,0 0 0,0 0 0,0 0 0,0 0 0,0 0 0,1 0 0,-1 0 0,0 0 0,0 0 0,0 0 0,-15 7 0,-24 6 0,-107 24 0,100-27 0,45-10 0,0 0 0,0 0 0,0 0 0,0 0 0,0 1 0,0-1 0,0 0 0,0 1 0,0-1 0,0 0 0,0 1 0,0-1 0,0 1 0,1 0 0,-1-1 0,0 1 0,0 0 0,-1 1 0,14 5 0,33 1 0,156-7 0,-525-2-1365,298 1-5461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3T12:09:33.039"/>
    </inkml:context>
    <inkml:brush xml:id="br0">
      <inkml:brushProperty name="width" value="0.1" units="cm"/>
      <inkml:brushProperty name="height" value="0.1" units="cm"/>
      <inkml:brushProperty name="color" value="#FFFFFF"/>
    </inkml:brush>
  </inkml:definitions>
  <inkml:trace contextRef="#ctx0" brushRef="#br0">1015 360 24575,'2'0'0,"-1"0"0,1 0 0,-1 0 0,1 0 0,-1-1 0,1 1 0,-1-1 0,1 1 0,-1-1 0,0 1 0,1-1 0,-1 0 0,0 1 0,1-1 0,-1 0 0,0 0 0,0 0 0,0 0 0,0 0 0,1-2 0,-2 3 0,1-1 0,-1 1 0,0-1 0,0 0 0,0 1 0,1-1 0,-1 0 0,0 1 0,0-1 0,0 0 0,0 1 0,0-1 0,0 0 0,0 1 0,-1-1 0,1 0 0,0 1 0,0-1 0,0 1 0,-1-1 0,1 0 0,0 1 0,-1-1 0,1 1 0,-1-1 0,1 1 0,0-1 0,-1 1 0,1-1 0,-1 1 0,1-1 0,-1 1 0,1 0 0,-1-1 0,0 1 0,1 0 0,-1-1 0,1 1 0,-1 0 0,0 0 0,1 0 0,-1 0 0,-1-1 0,0 1 0,0-1 0,0 1 0,0-1 0,0 0 0,0 0 0,0 0 0,1 0 0,-1 0 0,0 0 0,1-1 0,-1 1 0,1 0 0,-1-1 0,1 1 0,-1-1 0,1 0 0,0 0 0,0 1 0,-1-3 0,2 3 0,0 0 0,0 1 0,0-1 0,0 0 0,0 1 0,0-1 0,0 1 0,0-1 0,1 0 0,-1 1 0,0-1 0,0 0 0,1 1 0,-1-1 0,0 1 0,1-1 0,-1 1 0,0-1 0,1 1 0,-1-1 0,1 1 0,-1-1 0,2 1 0,25-12 0,6 5 0,37-9 0,-67 15 0,0 0 0,0 0 0,0 0 0,0 0 0,0-1 0,0 1 0,-1-1 0,1 0 0,0 0 0,-1 0 0,0 0 0,1 0 0,-1-1 0,0 1 0,0-1 0,0 1 0,1-4 0,-3 5 0,1 0 0,-1 0 0,1 0 0,-1 0 0,0 0 0,0 0 0,0 0 0,0 0 0,0-1 0,0 1 0,0 0 0,0 0 0,0 0 0,0 0 0,-1 0 0,1 0 0,0 0 0,-1 0 0,1 0 0,-1 0 0,1 0 0,-1 0 0,0 0 0,1 0 0,-2-1 0,0 0 0,-1-1 0,0 1 0,0 0 0,0 0 0,0 0 0,0 0 0,0 1 0,-4-2 0,-6-2 0,0 2 0,0-1 0,-18-1 0,5 4 0,22 1 0,-1 0 0,0 0 0,1 0 0,-1-1 0,1 0 0,-1 0 0,1 0 0,-1 0 0,1-1 0,-1 1 0,-4-3 0,9 3 0,0 1 0,-1 0 0,1 0 0,-1 0 0,1-1 0,0 1 0,-1 0 0,1 0 0,0-1 0,-1 1 0,1 0 0,0-1 0,-1 1 0,1 0 0,0-1 0,0 1 0,-1-1 0,1 1 0,0 0 0,0-1 0,0 1 0,0-1 0,0 1 0,-1 0 0,1-1 0,0 1 0,0-1 0,0 1 0,0-1 0,0 1 0,0-1 0,1 1 0,-1 0 0,0-1 0,0 1 0,0-1 0,0 1 0,0 0 0,1-1 0,-1 1 0,0-1 0,0 1 0,0 0 0,1-1 0,-1 1 0,0 0 0,1-1 0,-1 1 0,0 0 0,1 0 0,-1-1 0,0 1 0,1 0 0,0-1 0,28-11 0,-17 7 0,-30 3 0,-1 3 0,14-1 0,-1 0 0,1 0 0,-1 0 0,1 0 0,0-1 0,-1 0 0,-4-1 0,9 2 0,1 0 0,0-1 0,0 1 0,0 0 0,0 0 0,0 0 0,0 0 0,0 0 0,-1 0 0,1 0 0,0 0 0,0 0 0,0 0 0,0 0 0,0 0 0,0-1 0,0 1 0,0 0 0,0 0 0,-1 0 0,1 0 0,0 0 0,0 0 0,0 0 0,0-1 0,0 1 0,0 0 0,0 0 0,0 0 0,0 0 0,0 0 0,0 0 0,0-1 0,0 1 0,0 0 0,0 0 0,0 0 0,0 0 0,0 0 0,0 0 0,0-1 0,0 1 0,0 0 0,1 0 0,-1 0 0,0 0 0,0 0 0,0 0 0,0 0 0,0-1 0,0 1 0,0 0 0,0 0 0,0 0 0,1 0 0,-1 0 0,0 0 0,0 0 0,0 0 0,0 0 0,0 0 0,14-8 0,17-4 0,-28 11 0,1 0 0,-1 0 0,0 0 0,0 0 0,0 0 0,0-1 0,0 1 0,0-1 0,0 0 0,0 0 0,0 0 0,-1 0 0,1 0 0,-1-1 0,0 1 0,1-1 0,-1 1 0,0-1 0,-1 0 0,1 0 0,0 0 0,0-4 0,-1 7 0,-1-1 0,0 0 0,0 1 0,0-1 0,1 1 0,-1-1 0,0 1 0,0-1 0,1 0 0,-1 1 0,0-1 0,1 1 0,-1 0 0,1-1 0,-1 1 0,1-1 0,-1 1 0,1 0 0,-1-1 0,1 1 0,-1 0 0,1-1 0,-1 1 0,1 0 0,0 0 0,-1 0 0,1 0 0,-1-1 0,1 1 0,1 0 0,-3 4 0,-17 2 0,-207 49 0,220-54 0,8 1 0,20-1 0,32-3 0,-12-4 0,0-2 0,-1-2 0,67-24 0,-109 34 0,0-1 0,0 1 0,-1 0 0,1 0 0,0 0 0,0 0 0,0 0 0,0 0 0,0 0 0,0-1 0,0 1 0,0 0 0,0 0 0,0 0 0,-1 0 0,1-1 0,0 1 0,0 0 0,0 0 0,0 0 0,0 0 0,0 0 0,0-1 0,0 1 0,0 0 0,0 0 0,0 0 0,0 0 0,0-1 0,0 1 0,1 0 0,-1 0 0,0 0 0,0 0 0,0 0 0,0-1 0,0 1 0,0 0 0,0 0 0,0 0 0,0 0 0,1 0 0,-1 0 0,0 0 0,0-1 0,0 1 0,0 0 0,0 0 0,0 0 0,1 0 0,-1 0 0,0 0 0,0 0 0,0 0 0,0 0 0,1 0 0,-1 0 0,0 0 0,0 0 0,0 0 0,0 0 0,0 0 0,1 0 0,-1 0 0,-21-4 0,-29 2 0,12 1 0,1 1 0,-1 3 0,0 0 0,1 3 0,-51 14 0,86-20 0,0 0 0,1 1 0,-1-1 0,0 1 0,1 0 0,-1-1 0,1 1 0,-1 0 0,1 0 0,-1 0 0,1 0 0,0 0 0,-1 1 0,1-1 0,-2 2 0,3-2 0,0 1 0,0-1 0,0 0 0,0 0 0,0 0 0,0 0 0,0 1 0,0-1 0,1 0 0,-1 0 0,0 0 0,1 0 0,-1 0 0,1 0 0,1 2 0,2 8 0,-3-9 0,-1-1 0,0 1 0,0-1 0,0 0 0,0 1 0,0-1 0,0 1 0,0-1 0,-1 1 0,1-1 0,-1 0 0,1 1 0,-1-1 0,1 0 0,-1 1 0,1-1 0,-1 0 0,0 0 0,0 1 0,0-1 0,0 0 0,0 0 0,0 0 0,0 0 0,0 0 0,0 0 0,0-1 0,-1 1 0,1 0 0,0-1 0,-1 1 0,1 0 0,-3 0 0,-57 20 0,45-17 0,-68 19 0,102-23 0,20-5 0,3-9 0,64-33 0,-60 25 0,-25 14 0,-28 12 0,-26 14 0,-29 23 0,1 3 0,-61 56 0,119-97 0,1 0 0,0 0 0,0 1 0,0-1 0,0 1 0,0 0 0,1 0 0,-4 6 0,6-10 0,0 1 0,0-1 0,0 1 0,-1-1 0,1 0 0,0 1 0,0-1 0,0 1 0,0-1 0,0 1 0,0-1 0,0 1 0,0-1 0,0 0 0,0 1 0,0-1 0,1 1 0,-1-1 0,0 0 0,0 1 0,0-1 0,0 1 0,1-1 0,-1 0 0,0 1 0,0-1 0,1 0 0,-1 1 0,0-1 0,1 0 0,-1 1 0,1-1 0,0 1 0,1-1 0,0 1 0,0-1 0,0 0 0,0 0 0,-1 0 0,1 0 0,0 0 0,0 0 0,0 0 0,0 0 0,3-2 0,53-21 0,-51 19 0,0 0 0,0 1 0,1-1 0,0 2 0,0-1 0,-1 1 0,14-2 0,-20 4 0,-1 0 0,0 0 0,1 0 0,-1 0 0,0 0 0,1 0 0,-1 0 0,0 0 0,1 0 0,-1 0 0,0 0 0,1 0 0,-1 1 0,0-1 0,1 0 0,-1 0 0,0 0 0,1 0 0,-1 1 0,0-1 0,0 0 0,1 0 0,-1 0 0,0 1 0,0-1 0,1 0 0,-1 0 0,0 1 0,0-1 0,0 0 0,0 1 0,1-1 0,-1 0 0,0 1 0,0-1 0,0 0 0,0 1 0,-5 15 0,-17 16 0,21-30 0,-500 547 0,386-432 0,105-107 0,5-3 0,-1-1 0,0 0 0,-1-1 0,1 1 0,-1-1 0,-10 5 0,20-22 0,10-8 0,194-250 0,-105 140 0,-77 105 0,-25 25 0,-1 1 0,1-1 0,0 1 0,0-1 0,0 1 0,0-1 0,0 0 0,0 1 0,0-1 0,0 1 0,0-1 0,0 1 0,0-1 0,0 0 0,0 1 0,0-1 0,0 1 0,0-1 0,0 1 0,0-1 0,0 0 0,1 1 0,-1-1 0,0 0 0,0 1 0,1-1 0,-1 1 0,0-1 0,0 0 0,1 0 0,-1 1 0,0-1 0,1 0 0,-1 1 0,1-1 0,-1 0 0,0 0 0,1 0 0,-1 0 0,1 1 0,-1-1 0,0 0 0,1 0 0,-1 0 0,1 0 0,-1 0 0,1 0 0,-1 0 0,0 0 0,1 0 0,-1 0 0,1 0 0,-1 0 0,1 0 0,-1-1 0,0 1 0,1 0 0,-1 0 0,1 0 0,-1-1 0,0 1 0,1 0 0,-1 0 0,0-1 0,1 1 0,-1-1 0,-3 15 0,-1-1 0,-1 0 0,0 0 0,0-1 0,-2 1 0,1-1 0,-2-1 0,1 1 0,-13 12 0,0 5 0,-169 251 0,168-255 0,10-19 0,10-20 0,8-9 0,0 0 0,2 1 0,0 0 0,23-38 0,63-78 0,3-8 0,-82 119 0,31-39 0,-37 58 0,-15 26 0,-16 26 0,-125 176 0,145-218 0,0 0 0,0-1 0,0 1 0,0 0 0,-1-1 0,1 1 0,0-1 0,-1 0 0,1 1 0,-1-1 0,1 0 0,-1 0 0,1 0 0,-1 0 0,0 0 0,0 0 0,1 0 0,-1 0 0,0-1 0,0 1 0,0-1 0,0 0 0,0 1 0,0-1 0,0 0 0,0 0 0,-3-1 0,3 0 0,1 0 0,-1-1 0,1 1 0,-1-1 0,1 1 0,0-1 0,-1 0 0,1 1 0,0-1 0,0 0 0,0 0 0,1 0 0,-1 0 0,0 0 0,1 0 0,-1 0 0,1 0 0,0 0 0,0 0 0,0 0 0,0 0 0,0 0 0,0-1 0,0 1 0,1 0 0,0-3 0,1-8 0,1 0 0,1 0 0,0 0 0,0 0 0,1 1 0,9-16 0,48-71 0,-30 49 0,-2 2 0,74-113 0,-103 159 0,0 0 0,1 0 0,-1 1 0,0-1 0,1 0 0,-1 1 0,1-1 0,-1 1 0,1-1 0,0 1 0,0 0 0,-1-1 0,1 1 0,0 0 0,0 0 0,0 1 0,0-1 0,0 0 0,3 0 0,-4 2 0,1-1 0,-1 1 0,1 0 0,-1 0 0,0 0 0,0 0 0,1 0 0,-1 0 0,0 0 0,0 0 0,0 1 0,0-1 0,0 0 0,0 0 0,-1 1 0,1-1 0,0 1 0,-1-1 0,1 1 0,-1-1 0,1 1 0,-1-1 0,0 1 0,0-1 0,0 1 0,0 0 0,0 2 0,1 4 0,-1 1 0,0-1 0,-1 0 0,0 0 0,0 0 0,-1 0 0,0 0 0,-5 14 0,-1 4 0,11-21 0,7-11 0,9-11 0,-2 0 0,87-85 0,-94 94 0,-1 1 0,1 0 0,0 0 0,1 1 0,0 0 0,0 1 0,0 0 0,0 1 0,17-5 0,-26 9 0,1-1 0,-1 1 0,0 0 0,0-1 0,0 1 0,0 0 0,0 0 0,0 0 0,1 1 0,-1-1 0,0 0 0,0 1 0,0 0 0,0-1 0,0 1 0,0 0 0,0 0 0,0 0 0,3 2 0,-4-1 0,0-1 0,0 1 0,0-1 0,0 1 0,0 0 0,0-1 0,0 1 0,-1 0 0,1 0 0,-1 0 0,1 0 0,-1-1 0,0 1 0,1 0 0,-1 0 0,0 0 0,-1 3 0,0 4 0,-1-1 0,1 1 0,-2-1 0,1 1 0,-1-1 0,-1 0 0,0 0 0,-5 8 0,-29 46 0,-81 100 0,112-156 0,14-20 0,20-24 0,269-279 0,-254 283 0,-42 33 0,1 0 0,0 1 0,-1-1 0,1 1 0,0-1 0,0 1 0,0 0 0,0-1 0,-1 1 0,1 0 0,0 0 0,0 0 0,0-1 0,0 1 0,0 0 0,0 0 0,0 0 0,0 0 0,1 1 0,-1 0 0,-1-1 0,1 1 0,-1 0 0,0 0 0,1 0 0,-1 0 0,0 0 0,1 0 0,-1 0 0,0 0 0,0 0 0,0 0 0,0 0 0,0 0 0,0 0 0,0 0 0,0 0 0,-1 0 0,1 0 0,0 0 0,-1 0 0,1-1 0,0 1 0,-1 1 0,-9 25 0,0-1 0,-1 0 0,-2 0 0,-16 25 0,-74 97 0,54-79 0,-50 77 0,13-17 0,-109 123 0,194-250 0,0-1 0,1 0 0,-1 0 0,0 0 0,0 1 0,0-1 0,0 0 0,0 0 0,0-1 0,0 1 0,0 0 0,-1 0 0,1 0 0,0-1 0,0 1 0,-1-1 0,1 1 0,0-1 0,-4 1 0,5-2 0,0 0 0,-1 0 0,1 0 0,0 0 0,-1 0 0,1 0 0,0 0 0,0 0 0,0 0 0,0 0 0,0 0 0,0 0 0,0 0 0,1 0 0,-1 0 0,0-1 0,0 1 0,2-1 0,21-63 0,173-263 0,-117 205 0,9-10 0,-150 236 0,-147 228 0,80-152 0,127-177 0,1 0 0,0 0 0,-1-1 0,1 1 0,-1-1 0,1 1 0,-1-1 0,1 1 0,-1-1 0,0 0 0,0 0 0,-4 2 0,6-3 0,0 0 0,-1 0 0,1 0 0,-1 0 0,1 0 0,-1 0 0,1 0 0,0-1 0,-1 1 0,1 0 0,-1 0 0,1 0 0,0-1 0,-1 1 0,1 0 0,0 0 0,-1-1 0,1 1 0,0 0 0,-1-1 0,1 1 0,0 0 0,0-1 0,-1 1 0,1 0 0,0-1 0,0 1 0,0-1 0,-1 1 0,1 0 0,0-1 0,0 1 0,0-1 0,0 1 0,0-1 0,0 0 0,0-4 0,-1 0 0,2-1 0,-1 1 0,0-1 0,1 1 0,0 0 0,0 0 0,1-1 0,2-6 0,36-72 0,4 1 0,84-120 0,-4 46 0,-67 89 0,-42 56 0,-12 23 0,-12 30 0,-14 6 0,-2-1 0,-3-1 0,-1-2 0,-37 43 0,-16 24 0,-73 89 0,134-179 0,21-20 0,-1 0 0,1 0 0,0 0 0,0 0 0,-1 0 0,1 0 0,0 0 0,-1 0 0,1 0 0,0 0 0,0 0 0,-1 0 0,1 0 0,0 0 0,0 0 0,-1 0 0,1-1 0,0 1 0,0 0 0,-1 0 0,1 0 0,0 0 0,0-1 0,0 1 0,-1 0 0,1 0 0,0 0 0,0-1 0,0 1 0,0 0 0,0 0 0,-1-1 0,1 1 0,0 0 0,0 0 0,0-1 0,0 1 0,0 0 0,0-1 0,0 1 0,0 0 0,0 0 0,0-1 0,0 1 0,0-1 0,1-4 0,-1 0 0,1 0 0,0 0 0,0 0 0,0 0 0,1 0 0,0 0 0,4-8 0,53-88 0,4 2 0,139-163 0,33 17 0,-153 165 0,-65 62 0,19-20 0,-34 37 0,-1 0 0,0-1 0,1 1 0,0 0 0,-1 0 0,1 0 0,0 0 0,-1 0 0,1 1 0,0-1 0,0 0 0,0 1 0,0-1 0,-1 1 0,1 0 0,0 0 0,0 0 0,0 0 0,0 0 0,2 0 0,-3 0 0,-1 1 0,1-1 0,-1 0 0,1 1 0,0-1 0,-1 1 0,1-1 0,-1 1 0,1-1 0,-1 1 0,0-1 0,1 1 0,-1-1 0,0 1 0,1 0 0,-1-1 0,0 1 0,1-1 0,-1 1 0,0 0 0,0-1 0,0 1 0,0 0 0,0-1 0,0 1 0,0 0 0,0-1 0,0 1 0,0 0 0,0-1 0,0 1 0,-1 1 0,-8 30 0,3-8 0,6-23 0,0 0 0,1 0 0,-1 0 0,1 0 0,-1 0 0,1 0 0,0 0 0,-1 0 0,1 0 0,0 0 0,0 0 0,-1 0 0,1 0 0,0 0 0,0 0 0,0-1 0,0 1 0,0-1 0,0 1 0,1 0 0,-1-1 0,0 0 0,0 1 0,0-1 0,0 0 0,1 1 0,-1-1 0,0 0 0,0 0 0,1 0 0,-1 0 0,0 0 0,0 0 0,0-1 0,1 1 0,-1 0 0,0-1 0,2 0 0,48-14 0,-23 1 0,0 0 0,37-28 0,11-5 0,-59 35 0,-35 16 0,-33 18 0,-49 32 0,39-19 0,-2-3 0,0-2 0,-90 28 0,90-36 0,45-15 0,46-16 0,41-18 0,99-56 0,-90 43 0,-76 40 0,-1-1 0,0 1 0,0-1 0,0 1 0,1-1 0,-1 0 0,0 1 0,0-1 0,0 0 0,0 0 0,0 0 0,0 0 0,0 0 0,0 0 0,0 0 0,-1 0 0,2-2 0,-2 2 0,-1 1 0,1-1 0,0 1 0,-1-1 0,1 1 0,-1 0 0,1-1 0,0 1 0,-1-1 0,1 1 0,-1 0 0,0 0 0,1-1 0,-1 1 0,1 0 0,-1 0 0,1-1 0,-1 1 0,1 0 0,-1 0 0,0 0 0,1 0 0,-1 0 0,0 0 0,0 0 0,-51 2 0,11 8 0,0 1 0,-43 20 0,-52 14 0,127-42 0,4-3 0,0 1 0,0 1 0,0-1 0,1 1 0,-1 0 0,1 0 0,-1 0 0,1 0 0,-8 6 0,14-7 0,1 0 0,-1-1 0,1 1 0,0-1 0,-1 1 0,1-1 0,0 0 0,-1 0 0,1-1 0,4 0 0,38-9 0,-1-3 0,77-32 0,11-5 0,-117 43 0,-26 5 0,-25 6 0,-12 20 0,3-2 0,44-22-59,0 1 0,0-1-1,1 0 1,-1 0-1,0-1 1,0 1 0,1 0-1,-1 0 1,0 0 0,1 0-1,-1-1 1,0 1 0,0 0-1,1-1 1,-1 1-1,1 0 1,-1-1 0,0 1-1,1-1 1,-1 1 0,1-1-1,-1 0 1,-12-17-6767</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3T12:09:36.720"/>
    </inkml:context>
    <inkml:brush xml:id="br0">
      <inkml:brushProperty name="width" value="0.1" units="cm"/>
      <inkml:brushProperty name="height" value="0.1" units="cm"/>
      <inkml:brushProperty name="color" value="#FFFFFF"/>
    </inkml:brush>
  </inkml:definitions>
  <inkml:trace contextRef="#ctx0" brushRef="#br0">1 1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3T12:25:42.283"/>
    </inkml:context>
    <inkml:brush xml:id="br0">
      <inkml:brushProperty name="width" value="0.1" units="cm"/>
      <inkml:brushProperty name="height" value="0.1" units="cm"/>
      <inkml:brushProperty name="color" value="#FFFFFF"/>
    </inkml:brush>
  </inkml:definitions>
  <inkml:trace contextRef="#ctx0" brushRef="#br0">762 143 24575,'-4'-6'0,"1"1"0,-2 0 0,1 0 0,0 0 0,-1 0 0,0 1 0,0-1 0,-1 1 0,-7-5 0,-55-27 0,49 29 0,1 1 0,-1 1 0,0 1 0,0 0 0,-1 1 0,1 1 0,-21 1 0,-61-8 0,83 3 0,25 2 0,31 1 0,23 8 0,78 14 0,-137-19 0,0 1 0,0-1 0,0 0 0,0 1 0,-1-1 0,1 1 0,0 0 0,0-1 0,-1 1 0,1 0 0,-1 0 0,1 0 0,0 0 0,-1 0 0,0 1 0,2 1 0,-2-2 0,-1-1 0,0 1 0,0 0 0,0-1 0,0 1 0,0 0 0,0-1 0,0 1 0,0 0 0,0-1 0,0 1 0,0 0 0,0-1 0,-1 1 0,1 0 0,0-1 0,0 1 0,-1 0 0,1-1 0,-1 1 0,1-1 0,0 1 0,-1-1 0,1 1 0,-1-1 0,1 1 0,-2 0 0,-3 3 0,-1 0 0,1 0 0,-1 0 0,0-1 0,0 0 0,-13 4 0,-22 3 0,0-1 0,-1-3 0,-51 3 0,77-8 0,15-1 0,0 0 0,0 0 0,0 0 0,0 0 0,0 0 0,0 0 0,0 0 0,0 0 0,0 0 0,0 1 0,0-1 0,0 0 0,0 1 0,0-1 0,0 0 0,0 1 0,0-1 0,0 1 0,0 0 0,1-1 0,-1 1 0,0 0 0,0-1 0,1 1 0,-2 1 0,10 16 0,-7-17 0,-1-1 0,1 1 0,0-1 0,-1 1 0,1 0 0,-1-1 0,1 1 0,0 0 0,-1-1 0,0 1 0,1 0 0,-1-1 0,1 1 0,-1 0 0,0 0 0,0 0 0,1-1 0,-1 1 0,0 0 0,0 0 0,0 0 0,0-1 0,0 1 0,0 0 0,0 0 0,0 0 0,0 0 0,0-1 0,-1 1 0,1 0 0,0 0 0,0 0 0,-1-1 0,1 1 0,-1 0 0,1 0 0,0-1 0,-1 1 0,0 0 0,1-1 0,-1 1 0,1-1 0,-1 1 0,0-1 0,1 1 0,-1-1 0,0 1 0,1-1 0,-1 0 0,0 1 0,0-1 0,0 0 0,1 1 0,-1-1 0,0 0 0,0 0 0,0 0 0,-1 0 0,-25 4 0,1-1 0,-1-2 0,0 0 0,0-2 0,0-1 0,1-1 0,-1-1 0,-27-9 0,32 4 0,22 9 0,0-1 0,0 1 0,0-1 0,0 1 0,1 0 0,-1-1 0,0 1 0,0-1 0,0 1 0,1 0 0,-1-1 0,0 1 0,0 0 0,1-1 0,-1 1 0,0 0 0,1 0 0,-1-1 0,0 1 0,1 0 0,-1 0 0,0-1 0,1 1 0,-1 0 0,1 0 0,-1 0 0,0 0 0,1 0 0,-1 0 0,1 0 0,46-10 0,149 8 0,-187 2 0,-9 0 0,0 0 0,0 0 0,0 0 0,-1 0 0,1 0 0,0 1 0,0-1 0,0 0 0,0 0 0,0 0 0,0 0 0,0 0 0,0 0 0,0 0 0,0 0 0,0 0 0,0 0 0,0 0 0,0 1 0,0-1 0,0 0 0,0 0 0,0 0 0,0 0 0,0 0 0,0 0 0,0 0 0,0 0 0,0 0 0,0 1 0,0-1 0,0 0 0,0 0 0,-20 6 0,-22 4 0,142-4 0,-18-8 0,-33 0 0,84 6 0,-130-3 0,1 0 0,-1 0 0,1 0 0,-1 0 0,0 1 0,1-1 0,-1 1 0,0 0 0,0 0 0,0 0 0,0 0 0,0 0 0,2 4 0,-4-6 0,-1 1 0,1 0 0,-1-1 0,1 1 0,-1 0 0,0-1 0,1 1 0,-1 0 0,0-1 0,1 1 0,-1 0 0,0 0 0,0-1 0,0 1 0,1 0 0,-1 0 0,0-1 0,0 1 0,0 0 0,0 0 0,-1 0 0,1-1 0,0 3 0,-1-2 0,0 0 0,0 0 0,0 0 0,0 0 0,0 0 0,0 0 0,-1 0 0,1 0 0,0 0 0,0 0 0,-1-1 0,1 1 0,0-1 0,-1 1 0,1-1 0,-1 1 0,-2-1 0,-7 2 0,1-1 0,-1-1 0,0 0 0,0 0 0,0-1 0,0-1 0,1 0 0,-1 0 0,1-1 0,-13-5 0,-53-9 0,-103-12 0,109 16 0,58 11 0,-58-7 0,67 8 0,-1 1 0,0 0 0,0 0 0,0 0 0,1 1 0,-1-1 0,0 1 0,0 0 0,1 0 0,-1 0 0,1 1 0,-1-1 0,1 1 0,-6 3 0,9-5 0,-1 1 0,1-1 0,0 0 0,-1 1 0,1-1 0,0 1 0,-1-1 0,1 1 0,0-1 0,-1 1 0,1-1 0,0 1 0,0-1 0,0 1 0,0-1 0,-1 1 0,1-1 0,0 1 0,0 0 0,0-1 0,0 1 0,0-1 0,0 1 0,0-1 0,1 1 0,-1-1 0,0 1 0,0-1 0,0 1 0,0-1 0,1 1 0,-1-1 0,0 1 0,1-1 0,-1 1 0,0-1 0,1 1 0,-1-1 0,0 0 0,1 1 0,-1-1 0,1 1 0,-1-1 0,1 0 0,-1 0 0,1 1 0,-1-1 0,1 0 0,-1 0 0,2 1 0,29 11 0,-28-11 0,34 10 0,-24-8 0,-1 1 0,1-1 0,-1 2 0,0 0 0,0 0 0,-1 1 0,0 1 0,0 0 0,0 0 0,13 13 0,-18-14 0,1 1 0,0-1 0,0 0 0,1-1 0,-1 0 0,1 0 0,1-1 0,-1 1 0,1-2 0,-1 1 0,1-2 0,0 1 0,9 1 0,-16-4 0,0 0 0,0-1 0,0 1 0,-1-1 0,1 1 0,0-1 0,0 0 0,-1 1 0,1-1 0,-1 0 0,1 0 0,0 0 0,-1 0 0,0-1 0,1 1 0,-1 0 0,0-1 0,0 1 0,1 0 0,-1-1 0,0 1 0,-1-1 0,1 0 0,0 1 0,0-1 0,-1 0 0,1 0 0,-1 1 0,1-1 0,-1 0 0,0 0 0,0 0 0,0-3 0,1-1 0,-1 0 0,0 0 0,0 0 0,-1-1 0,0 1 0,0 0 0,-1 0 0,1 0 0,-4-5 0,-16-40-1365,13 27-5461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3T12:25:43.999"/>
    </inkml:context>
    <inkml:brush xml:id="br0">
      <inkml:brushProperty name="width" value="0.1" units="cm"/>
      <inkml:brushProperty name="height" value="0.1" units="cm"/>
      <inkml:brushProperty name="color" value="#FFFFFF"/>
    </inkml:brush>
  </inkml:definitions>
  <inkml:trace contextRef="#ctx0" brushRef="#br0">229 111 24575,'-64'-10'0,"10"-1"0,-44 7 0,98 5 0,0-1 0,-1 0 0,1 0 0,0 0 0,-1 0 0,1 0 0,0 0 0,-1 1 0,1-1 0,0 0 0,-1 0 0,1 0 0,0 0 0,-1 0 0,1 0 0,-1 0 0,1-1 0,0 1 0,-1 0 0,1 0 0,0 0 0,-1 0 0,1 0 0,0 0 0,-1-1 0,1 1 0,0 0 0,-1 0 0,1-1 0,0 1 0,0 0 0,-1 0 0,1-1 0,0 1 0,0 0 0,0-1 0,-1 1 0,1 0 0,0-1 0,0 1 0,17-7 0,33-2 0,-47 9 0,-1 0 0,0 1 0,1-1 0,-1-1 0,1 1 0,-1 0 0,0-1 0,1 1 0,-1-1 0,0 1 0,1-1 0,-1 0 0,0 0 0,0 0 0,0-1 0,0 1 0,0 0 0,0-1 0,0 1 0,0-1 0,0 0 0,-1 0 0,1 1 0,-1-1 0,1 0 0,-1 0 0,2-4 0,17-7 30,-1 2-18,-19 11-36,1 0 0,-1 0 0,0 0 0,0-1 1,0 1-1,0 0 0,1 0 0,-1 0 0,0 0 0,0 0 1,0-1-1,0 1 0,1 0 0,-1 0 0,0 0 0,0 0 0,0-1 1,0 1-1,0 0 0,0 0 0,0-1 0,0 1 0,0 0 1,0 0-1,0 0 0,0-1 0,0 1 0,0 0 0,0 0 1,0-1-1,0 1 0,0 0 0,0 0 0,0 0 0,0-1 0,0 1 1,0 0-1,0 0 0,0 0 0,0-1 0,0 1 0,-1 0 1,1 0-1,0 0 0,0 0 0,0-1 0,0 1 0,0 0 0,-1 0 1,1 0-1,0 0 0,0 0 0,0 0 0,-1-1 0,1 1 1,0 0-1,0 0 0,-1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3T12:25:48.261"/>
    </inkml:context>
    <inkml:brush xml:id="br0">
      <inkml:brushProperty name="width" value="0.1" units="cm"/>
      <inkml:brushProperty name="height" value="0.1" units="cm"/>
      <inkml:brushProperty name="color" value="#FFFFFF"/>
    </inkml:brush>
  </inkml:definitions>
  <inkml:trace contextRef="#ctx0" brushRef="#br0">976 76 24575,'-125'-2'0,"-133"4"0,233 4 0,25-5 0,0-1 0,0 1 0,0-1 0,0 0 0,0 1 0,0-1 0,0 1 0,0-1 0,0 0 0,1 1 0,-1-1 0,0 1 0,0-1 0,0 0 0,0 1 0,1-1 0,-1 0 0,0 1 0,0-1 0,1 0 0,-1 0 0,0 1 0,0-1 0,1 0 0,-1 0 0,0 1 0,1-1 0,-1 0 0,0 0 0,1 0 0,-1 1 0,1-1 0,46 18 0,-30-14 0,1 0 0,-1-2 0,1 0 0,-1-1 0,1-1 0,24-3 0,-36 3 0,1-1 0,-1 0 0,0-1 0,1 1 0,-1-1 0,0 0 0,0-1 0,0 0 0,-1 0 0,1 0 0,0 0 0,-1-1 0,0 0 0,0 0 0,0 0 0,-1-1 0,1 0 0,-1 0 0,0 0 0,5-8 0,-9 12 0,1 0 0,-1 0 0,1 0 0,-1 0 0,0 1 0,1-1 0,-1 0 0,0 0 0,0 0 0,0 0 0,1 0 0,-1 0 0,0 0 0,0 0 0,-1 0 0,1 0 0,0 0 0,0 1 0,0-1 0,0 0 0,-1 0 0,1 0 0,-1 0 0,1 0 0,0 0 0,-1 1 0,1-1 0,-1 0 0,0 0 0,-1-1 0,0 0 0,-1 1 0,1-1 0,0 1 0,-1 0 0,1 0 0,0 0 0,-1 0 0,0 0 0,-3 0 0,-10-2 0,1 1 0,-29 1 0,38 1 0,-412 3 0,361 1 0,1 2 0,-105 25 0,149-28 0,8-2 0,-37 10 0,40-11 0,-1 0 0,1 1 0,-1-1 0,1 1 0,0-1 0,-1 1 0,1-1 0,0 1 0,0 0 0,0 0 0,-1 0 0,1 0 0,0-1 0,0 2 0,0-1 0,0 0 0,0 0 0,1 0 0,-1 0 0,0 0 0,0 1 0,0 1 0,2-2 0,-1 1 0,1-1 0,0 0 0,0 1 0,-1-1 0,1 0 0,0 0 0,0 0 0,0 1 0,1-1 0,-1 0 0,0 0 0,0-1 0,1 1 0,-1 0 0,0 0 0,1 0 0,-1-1 0,1 1 0,-1-1 0,0 1 0,4-1 0,37 11 0,-39-10 0,63 6 0,1-3 0,96-6 0,-121 1 0,-125 1 0,61 0 0,59 0 0,45 1 0,96-2 0,-159-5 0,-34 0 0,-33-4 0,-30 7 0,124 1 0,-34 1 0,0 0 0,1 0 0,-1 1 0,1 1 0,-1 0 0,0 0 0,1 1 0,22 8 0,-34-10 0,-1 0 0,1 0 0,0 1 0,0-1 0,-1 0 0,1 1 0,0-1 0,-1 1 0,1-1 0,-1 1 0,1-1 0,0 1 0,-1 0 0,1-1 0,-1 1 0,0-1 0,1 1 0,-1 0 0,1 0 0,-1-1 0,0 1 0,0 0 0,1 0 0,-1-1 0,0 1 0,0 0 0,0 0 0,0-1 0,0 1 0,0 1 0,-1 0 0,1-1 0,-1 1 0,0-1 0,0 0 0,0 1 0,0-1 0,0 0 0,-1 0 0,1 0 0,0 0 0,0 0 0,-1 0 0,-2 2 0,-4 1 0,0 0 0,0-1 0,0 0 0,-13 4 0,-56-1-1365,55-6-5461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3T12:25:56.147"/>
    </inkml:context>
    <inkml:brush xml:id="br0">
      <inkml:brushProperty name="width" value="0.1" units="cm"/>
      <inkml:brushProperty name="height" value="0.1" units="cm"/>
      <inkml:brushProperty name="color" value="#FFFFFF"/>
    </inkml:brush>
  </inkml:definitions>
  <inkml:trace contextRef="#ctx0" brushRef="#br0">1952 241 24575,'1'-1'0,"-1"0"0,1 0 0,-1-1 0,1 1 0,-1 0 0,1 0 0,-1-1 0,0 1 0,0 0 0,1 0 0,-1-1 0,0 1 0,0 0 0,0-1 0,0 1 0,0 0 0,-1 0 0,1-1 0,0 1 0,-1 0 0,1 0 0,-1-1 0,1 1 0,-1 0 0,1 0 0,-1 0 0,0 0 0,0 0 0,1 0 0,-1 0 0,0 0 0,0 0 0,-2-1 0,-35-30 0,14 24 0,-18-9 0,41 17 0,0-1 0,0 1 0,1-1 0,-1 1 0,0-1 0,0 1 0,1-1 0,-1 1 0,0-1 0,1 0 0,-1 0 0,1 1 0,-1-1 0,1 0 0,-1 0 0,1 0 0,0 1 0,-1-1 0,1 0 0,0 0 0,-1 0 0,1 0 0,0 0 0,0 0 0,0 0 0,0 1 0,0-1 0,0 0 0,0 0 0,0 0 0,0 0 0,1 0 0,-1 0 0,0 0 0,1 0 0,-1 1 0,1-2 0,1-3 0,0 0 0,0-1 0,-1 1 0,0 0 0,0-1 0,0 1 0,-1 0 0,1-6 0,-1 6 0,0 0 0,0 0 0,1 0 0,0 1 0,0-1 0,0 0 0,0 1 0,1-1 0,2-5 0,-4 10 0,0 0 0,0-1 0,0 1 0,0 0 0,0-1 0,1 1 0,-1 0 0,0 0 0,0-1 0,0 1 0,0 0 0,1-1 0,-1 1 0,0 0 0,0 0 0,1 0 0,-1-1 0,0 1 0,0 0 0,1 0 0,-1 0 0,0-1 0,1 1 0,-1 0 0,0 0 0,0 0 0,1 0 0,-1 0 0,0 0 0,1 0 0,-1 0 0,0 0 0,1 0 0,-1 0 0,0 0 0,1 0 0,-1 0 0,0 0 0,1 0 0,-1 0 0,0 0 0,1 0 0,-1 1 0,0-1 0,1 0 0,-1 0 0,0 0 0,0 0 0,1 1 0,2 16 0,-5-12 0,0 1 0,-1-1 0,0 0 0,0 0 0,0-1 0,-1 1 0,0 0 0,1-1 0,-2 0 0,1 0 0,0 0 0,-1-1 0,-5 4 0,-5 5 0,14-12 0,1 1 0,-1-1 0,0 1 0,1-1 0,-1 1 0,1 0 0,-1-1 0,1 1 0,-1 0 0,1-1 0,0 1 0,-1 0 0,1-1 0,0 1 0,-1 0 0,1 0 0,0 0 0,0-1 0,0 1 0,0 0 0,0 0 0,0 0 0,0-1 0,0 1 0,0 0 0,0 0 0,0 0 0,0 0 0,0-1 0,1 1 0,-1 0 0,0 0 0,1-1 0,-1 1 0,1 0 0,-1-1 0,1 1 0,-1 0 0,1-1 0,0 2 0,34 25 0,-8-6 0,-26-19 0,1 0 0,-1 0 0,0 0 0,0 0 0,0 0 0,0 0 0,0 0 0,0 0 0,0 0 0,-1 1 0,1-1 0,-1 0 0,1 1 0,-1-1 0,0 0 0,0 1 0,0-1 0,-1 0 0,1 1 0,0-1 0,-1 0 0,1 1 0,-1-1 0,0 0 0,0 0 0,0 0 0,0 1 0,0-1 0,0 0 0,-1-1 0,1 1 0,-1 0 0,-2 3 0,1-2 0,-1 0 0,1-1 0,0 1 0,-1 0 0,0-1 0,0 0 0,1 0 0,-2 0 0,1 0 0,0-1 0,0 1 0,0-1 0,-1 0 0,1 0 0,0-1 0,-1 1 0,-5-1 0,10 0 0,0 0 0,0 0 0,1 0 0,-1 0 0,0 0 0,0-1 0,0 1 0,0 0 0,0 0 0,0 0 0,0 0 0,0 0 0,0 0 0,1 0 0,-1 0 0,0 0 0,0 0 0,0 0 0,0-1 0,0 1 0,0 0 0,0 0 0,0 0 0,0 0 0,0 0 0,0 0 0,0 0 0,0 0 0,0-1 0,0 1 0,0 0 0,0 0 0,0 0 0,0 0 0,0 0 0,0 0 0,0 0 0,0-1 0,0 1 0,0 0 0,0 0 0,0 0 0,0 0 0,0 0 0,0 0 0,0 0 0,-1 0 0,1 0 0,0-1 0,0 1 0,0 0 0,0 0 0,0 0 0,0 0 0,0 0 0,0 0 0,0 0 0,-1 0 0,1 0 0,0 0 0,0 0 0,0 0 0,0 0 0,0 0 0,15-10 0,18-5 0,-15 14 0,-16 6 0,4-17 0,4-1 0,0 1 0,0 0 0,23-19 0,-28 26 0,0 1 0,1 0 0,0 0 0,-1 0 0,1 0 0,1 1 0,-1 0 0,0 1 0,1-1 0,0 1 0,8-1 0,-15 3 0,1-1 0,0 1 0,0 0 0,0-1 0,-1 1 0,1 0 0,0 0 0,0 0 0,0 0 0,-1 0 0,1 0 0,0 0 0,0 0 0,0 0 0,-1 1 0,1-1 0,0 0 0,0 0 0,0 1 0,-1-1 0,1 0 0,0 1 0,-1-1 0,1 1 0,0-1 0,-1 1 0,1-1 0,0 1 0,-1-1 0,1 1 0,-1 0 0,1-1 0,-1 1 0,0 0 0,1 0 0,-1-1 0,1 1 0,-1 0 0,0 0 0,0-1 0,0 1 0,1 0 0,-1 0 0,0 0 0,0-1 0,0 1 0,0 0 0,0 0 0,0 0 0,-1 0 0,1-1 0,0 1 0,0 0 0,-1 0 0,1-1 0,0 1 0,-1 0 0,1 0 0,0-1 0,-2 2 0,0 3 0,-1 0 0,0 0 0,0 0 0,-1 0 0,1-1 0,-1 0 0,-6 6 0,6-8 0,0 1 0,0-1 0,-1 1 0,1-2 0,-1 1 0,1 0 0,-1-1 0,0 0 0,0 0 0,-7 1 0,11-2 0,-1 0 0,1 0 0,0 0 0,0 0 0,0 0 0,0 0 0,0-1 0,0 1 0,0 0 0,0-1 0,-1 1 0,1 0 0,0-1 0,0 1 0,0-1 0,1 0 0,-1 1 0,0-1 0,0 0 0,-1 0 0,2-1 0,-1 1 0,1 0 0,-1-1 0,1 1 0,0-1 0,-1 1 0,1 0 0,0-1 0,0 1 0,0-1 0,0 1 0,0 0 0,0-1 0,1 1 0,-1-1 0,0 1 0,1 0 0,-1-1 0,1 1 0,1-3 0,-2 3 0,1-1 0,0 1 0,-1-1 0,1 0 0,0 1 0,0 0 0,0-1 0,0 1 0,0-1 0,1 1 0,-1 0 0,0 0 0,0 0 0,1 0 0,-1 0 0,1 0 0,-1 0 0,1 0 0,0 1 0,-1-1 0,1 0 0,0 1 0,-1-1 0,1 1 0,0 0 0,-1 0 0,1 0 0,0 0 0,0 0 0,-1 0 0,3 0 0,-3 1 0,1-1 0,-1 1 0,0-1 0,0 1 0,0 0 0,0-1 0,0 1 0,0 0 0,0 0 0,0 0 0,-1-1 0,1 1 0,0 0 0,0 0 0,-1 0 0,1 0 0,-1 1 0,1-1 0,-1 0 0,1 0 0,-1 0 0,1 0 0,-1 1 0,0-1 0,0 0 0,0 0 0,0 0 0,0 1 0,0-1 0,0 0 0,0 0 0,0 0 0,-1 1 0,1-1 0,0 0 0,-1 0 0,1 0 0,-1 0 0,1 1 0,-1-1 0,0 0 0,1 0 0,-2 1 0,-3 6 0,-1 0 0,0-1 0,0 0 0,0 0 0,-1 0 0,0-1 0,-1 0 0,1 0 0,-1-1 0,0 0 0,0 0 0,-10 3 0,11-4 0,-1-1 0,1 0 0,-1 0 0,0-1 0,0 0 0,0 0 0,0-1 0,0 0 0,0 0 0,0-1 0,-1 0 0,1-1 0,0 1 0,-10-4 0,15 3 0,0-1 0,0 0 0,0 0 0,0 0 0,0 0 0,1-1 0,-1 1 0,1-1 0,0 0 0,0 1 0,0-1 0,0 0 0,0 0 0,0 0 0,1-1 0,0 1 0,-1 0 0,1 0 0,0-1 0,1 1 0,-1-1 0,1 1 0,-1-1 0,1 1 0,0-1 0,0 1 0,1-1 0,-1 1 0,1-1 0,0 1 0,-1 0 0,2-1 0,-1 1 0,0 0 0,1-1 0,-1 1 0,1 0 0,0 0 0,4-4 0,-6 6 0,1 1 0,-1 0 0,0 0 0,1 0 0,-1-1 0,0 1 0,1 0 0,-1 0 0,0 0 0,1 0 0,-1 0 0,0 0 0,1 0 0,-1 0 0,1 0 0,-1 0 0,0 0 0,1 0 0,-1 0 0,0 0 0,1 0 0,-1 0 0,1 0 0,-1 1 0,0-1 0,1 0 0,-1 0 0,0 0 0,1 1 0,-1-1 0,0 0 0,0 0 0,1 1 0,-1-1 0,0 0 0,0 0 0,1 1 0,-1-1 0,0 0 0,0 1 0,0-1 0,0 0 0,1 1 0,-1-1 0,0 1 0,0-1 0,0 0 0,0 1 0,0-1 0,0 0 0,0 1 0,0-1 0,0 1 0,0-1 0,0 0 0,0 1 0,-1 0 0,2 24 0,-4-15 0,0-1 0,0 0 0,-1 0 0,-1 0 0,1 0 0,-1 0 0,-1-1 0,0 0 0,0 0 0,-7 7 0,-5 3 0,0 0 0,-38 28 0,24-26 0,0-1 0,-47 18 0,77-36 0,0 0 0,0 0 0,0 0 0,0 0 0,0-1 0,0 1 0,0-1 0,-1 1 0,1-1 0,0 0 0,0 0 0,-1 0 0,1 0 0,0 0 0,0-1 0,-1 1 0,1-1 0,0 1 0,-4-3 0,5 2 0,0 0 0,1 0 0,-1 0 0,0 0 0,0 0 0,1 0 0,-1 0 0,1 0 0,-1-1 0,1 1 0,0 0 0,-1 0 0,1-1 0,0 1 0,0 0 0,0-1 0,0 1 0,0 0 0,0 0 0,0-1 0,0 1 0,0 0 0,1-1 0,-1 1 0,0 0 0,1 0 0,0 0 0,-1-1 0,1 1 0,-1 0 0,1 0 0,0 0 0,0 0 0,0 0 0,1-1 0,6-9 0,0 0 0,1 1 0,1 0 0,0 1 0,0 0 0,1 0 0,0 1 0,0 1 0,1-1 0,0 2 0,0 0 0,1 0 0,13-3 0,6-2 0,0 2 0,1 2 0,0 1 0,40-3 0,-71 9 0,0 0 0,-1-1 0,1 1 0,0 0 0,0 0 0,-1 0 0,1 0 0,0 0 0,0 1 0,-1-1 0,1 1 0,0-1 0,0 1 0,-1-1 0,1 1 0,-1 0 0,1 0 0,-1 0 0,4 2 0,-5-2 0,1 0 0,-1 0 0,1 0 0,-1 0 0,0 1 0,0-1 0,1 0 0,-1 0 0,0 0 0,0 0 0,0 0 0,0 1 0,0-1 0,-1 0 0,1 0 0,0 0 0,0 0 0,-1 1 0,1-1 0,-1 0 0,1 0 0,-1 1 0,-4 7 0,-1-1 0,1 0 0,-1 0 0,-1 0 0,-10 10 0,-6 6 0,13-13 0,1-1 0,-2 0 0,0-1 0,-22 16 0,73-64 0,222-152 0,-262 190 0,1 1 0,-1-1 0,1 0 0,0 1 0,-1-1 0,1 1 0,0-1 0,-1 1 0,1-1 0,0 1 0,0-1 0,-1 1 0,1 0 0,0-1 0,0 1 0,0 0 0,0 0 0,-1-1 0,1 1 0,0 0 0,0 0 0,0 0 0,0 0 0,1 1 0,-3 17 0,-21 29 0,-1-14 0,-1-1 0,-2-1 0,-54 50 0,-102 71 0,162-136 0,-42 28 0,-1-1 0,-135 65 0,196-106 0,0-1 0,0 0 0,0 0 0,-1 0 0,1-1 0,0 1 0,-1 0 0,1-1 0,0 1 0,-1-1 0,1 0 0,0 0 0,-1 0 0,1 0 0,0 0 0,-1-1 0,1 1 0,-1-1 0,1 1 0,0-1 0,-4-2 0,4 1 0,0 1 0,0-1 0,0 0 0,0-1 0,1 1 0,-1 0 0,1 0 0,0-1 0,0 1 0,-1-1 0,1 1 0,1-1 0,-1 0 0,0 1 0,1-1 0,-1 0 0,1 1 0,0-1 0,0-4 0,0-3 0,1 1 0,0 0 0,1-1 0,0 1 0,0 0 0,7-17 0,-7 21 0,0 0 0,1 0 0,-1 0 0,1 0 0,0 0 0,0 1 0,0-1 0,1 1 0,0 0 0,-1 0 0,2 0 0,5-5 0,-10 9 0,1 0 0,-1 0 0,1 0 0,-1-1 0,1 1 0,-1 0 0,0 0 0,1 0 0,-1 0 0,1 0 0,-1 0 0,1 0 0,-1 0 0,1 0 0,-1 0 0,1 0 0,-1 0 0,1 0 0,-1 0 0,0 0 0,1 1 0,-1-1 0,1 0 0,-1 0 0,0 1 0,1-1 0,-1 0 0,1 0 0,-1 1 0,0-1 0,1 0 0,-1 1 0,0-1 0,0 0 0,1 1 0,-1-1 0,0 1 0,0-1 0,1 1 0,-1-1 0,0 0 0,0 1 0,0-1 0,0 1 0,0-1 0,0 1 0,0-1 0,0 1 0,0-1 0,0 1 0,0-1 0,0 0 0,0 1 0,0 0 0,-2 28 0,-9 5 0,0 0 0,-2-1 0,-2 0 0,0-1 0,-27 38 0,-19 41 0,4 12 0,55-114 0,5-7 0,14-17 0,19-28 0,125-207 0,-49 67 0,17-30 0,-129 212 0,1 0 0,-1 0 0,1 0 0,-1 0 0,1 1 0,-1-1 0,1 0 0,-1 0 0,1 0 0,0 1 0,-1-1 0,1 0 0,0 0 0,0 1 0,0-1 0,-1 1 0,1-1 0,0 1 0,0-1 0,0 1 0,0 0 0,2-1 0,-3 2 0,1-1 0,0 1 0,-1 0 0,1-1 0,-1 1 0,0 0 0,1 0 0,-1 0 0,1-1 0,-1 1 0,0 0 0,0 0 0,0 0 0,1 0 0,-1 0 0,0 0 0,0-1 0,0 1 0,-1 1 0,-3 55 0,-4-16 0,-2 0 0,-2-1 0,-21 49 0,-62 115 0,35-79 0,37-67 0,15-38 0,0 0 0,-1 0 0,-1-1 0,-14 22 0,41-95 0,88-192 0,65-161 0,-138 330 0,-61 164 0,-365 811 0,390-888 0,-96 189 0,134-285 0,224-423 0,-233 469 0,-25 40 0,0 0 0,1-1 0,-1 1 0,0 0 0,0 0 0,0 0 0,1-1 0,-1 1 0,0 0 0,0 0 0,0 0 0,1-1 0,-1 1 0,0 0 0,0 0 0,1 0 0,-1 0 0,0 0 0,1-1 0,-1 1 0,0 0 0,1 0 0,-1 0 0,0 0 0,0 0 0,1 0 0,-1 0 0,0 0 0,1 0 0,-1 0 0,0 0 0,1 1 0,-1-1 0,0 0 0,0 0 0,1 0 0,-1 0 0,0 0 0,0 0 0,1 1 0,2 26 0,-6-1 0,0 0 0,-2 0 0,-1-1 0,-12 33 0,-47 101 0,40-99 0,-386 809 0,408-863 0,-19 29 0,23-36 0,-1 1 0,0 0 0,0-1 0,0 1 0,0-1 0,0 1 0,0-1 0,0 1 0,0 0 0,0-1 0,0 1 0,0-1 0,-1 1 0,1-1 0,0 1 0,0 0 0,0-1 0,0 1 0,-1-1 0,1 1 0,0 0 0,0-1 0,-1 1 0,1 0 0,0-1 0,-1 1 0,1 0 0,0 0 0,-1-1 0,1 1 0,0 0 0,-1 0 0,1 0 0,0-1 0,-1 1 0,1 0 0,-1 0 0,1 0 0,-1 0 0,1 0 0,0 0 0,-1 0 0,1 0 0,-1 0 0,1 0 0,-1 0 0,1 0 0,0 0 0,-1 0 0,1 0 0,-1 1 0,1-1 0,0 0 0,-1 0 0,1 0 0,-1 1 0,1-1 0,0 0 0,-1 0 0,1 1 0,0-1 0,0 0 0,-1 1 0,1-1 0,0 0 0,0 1 0,-1-1 0,1 1 0,-2-15 0,1 0 0,1 0 0,0 0 0,1 0 0,0 0 0,1 0 0,6-21 0,36-100 0,-31 97 0,28-76 0,52-162 0,-88 257 0,-1 7 0,-1 0 0,0 0 0,-1 0 0,1-17 0,-7 21 0,-6 15 0,-7 16 0,-154 243 0,-48 70 0,191-289 0,28-47 0,0 0 0,0 0 0,0 0 0,0 0 0,0 1 0,0-1 0,-1 0 0,1 0 0,0 0 0,0 0 0,0 1 0,0-1 0,0 0 0,0 0 0,0 0 0,0 0 0,0 0 0,-1 0 0,1 0 0,0 1 0,0-1 0,0 0 0,0 0 0,0 0 0,-1 0 0,1 0 0,0 0 0,0 0 0,0 0 0,0 0 0,0 0 0,-1 0 0,1 0 0,0 0 0,0 0 0,0 0 0,0 0 0,-1 0 0,1 0 0,0 0 0,0 0 0,0 0 0,0 0 0,0 0 0,-1 0 0,1 0 0,0 0 0,0 0 0,0-1 0,0 1 0,0 0 0,-1 0 0,-1-12 0,3-17 0,19-41 0,47-113 0,-19 58 0,29-78 0,50-157 0,-102 285 0,-14 47 0,12-52 0,-43 155 0,-3-1 0,-44 97 0,10-26 0,-83 215 0,115-283 0,25-77 0,0 0 0,0 0 0,0 0 0,0-1 0,0 1 0,1 0 0,-1 0 0,0 0 0,0 0 0,0 0 0,0 0 0,0 0 0,0 0 0,0 0 0,0 0 0,1 0 0,-1 0 0,0 0 0,0 0 0,0 0 0,0 0 0,0 0 0,0 0 0,0 0 0,0 0 0,0 1 0,0-1 0,1 0 0,-1 0 0,0 0 0,0 0 0,0 0 0,0 0 0,0 0 0,0 0 0,0 0 0,0 0 0,0 0 0,0 0 0,0 0 0,0 1 0,0-1 0,0 0 0,0 0 0,0 0 0,1 0 0,-1 0 0,0 0 0,0 0 0,0 0 0,0 0 0,0 1 0,0-1 0,11-14 0,15-23 0,139-293 0,-96 183 0,128-322 0,-192 461 0,-4 16 0,-4 20 0,-19 55 0,-5 0 0,-64 138 0,57-143 0,-199 431-522,40-91 952,182-390-343,11-28-87,0-1 0,0 1 1,1 0-1,-1 0 0,0 0 1,0 0-1,0 0 0,0 0 1,0 0-1,0 0 0,0 0 0,0 0 1,0 0-1,0 0 0,1 0 1,-1 0-1,0 0 0,0 0 1,0 0-1,0 0 0,0 0 1,0 0-1,0 0 0,0 0 0,1 0 1,-1 0-1,0 0 0,0 0 1,0 0-1,0 0 0,0 0 1,0 0-1,0 0 0,0 0 1,0 0-1,0 0 0,0 0 1,1 1-1,-1-1 0,0 0 0,0 0 1,0 0-1,0 0 0,30-46-8,414-806 8,-341 626 0,-195 417-213,-147 285-536,-315 507 1611,519-914-762,47-125-100,154-341 0,-108 271 0,10-41 0,-424 815 0,307-565 0,32-62 0,16-36 0,15-43 0,25-28 0,75-125 0,-18 37 0,44-95 0,109-224 0,-196 384 0,-53 109 0,0 1 0,0-1 0,0 0 0,0 0 0,0 0 0,0 0 0,0 0 0,0 0 0,0 0 0,0 0 0,0 0 0,0 0 0,1 0 0,-1 0 0,0 0 0,0 0 0,0 0 0,0 0 0,0 0 0,0 0 0,0 0 0,0 0 0,0-1 0,0 1 0,0 0 0,0 0 0,0 0 0,0 0 0,-3 14 0,-10 21 0,-194 357 0,191-371 0,12-20 0,10-13 0,178-336 0,-174 330 0,-13 29 0,-14 29 0,-59 93 0,-95 152 0,164-274 0,5-6 0,-1-1 0,0 1 0,0-1 0,0 0 0,0 0 0,-1 0 0,1 0 0,-1 0 0,-6 4 0,9-8 0,1 0 0,0 0 0,-1-1 0,1 1 0,0 0 0,-1 0 0,1 0 0,0 0 0,-1-1 0,1 1 0,0 0 0,0 0 0,-1-1 0,1 1 0,0 0 0,0-1 0,0 1 0,-1 0 0,1-1 0,0 1 0,0 0 0,0-1 0,0 1 0,0 0 0,0-1 0,-1 1 0,1 0 0,0-1 0,0 1 0,0 0 0,0-1 0,0 1 0,1-1 0,-1 1 0,0 0 0,0-1 0,0 1 0,0 0 0,0-1 0,0 1 0,1 0 0,-1-1 0,3-18 0,5-5 0,1 0 0,1 1 0,22-38 0,-8 17 0,6-14 0,40-86 0,-100 222 0,7-27 0,13-27 0,-25 44 0,34-67 0,1-1 0,0 1 0,0 0 0,-1-1 0,1 1 0,0-1 0,-1 1 0,1 0 0,-1-1 0,1 1 0,-1-1 0,1 1 0,-1-1 0,1 1 0,-1-1 0,1 0 0,-1 1 0,0-1 0,1 0 0,-1 1 0,0-1 0,1 0 0,-1 0 0,0 0 0,1 1 0,-1-1 0,-1 0 0,-5-16 0,5-30 0,6 22 0,0 0 0,1 0 0,2 1 0,0-1 0,2 2 0,11-24 0,79-129 0,-50 92 0,8-5 0,129-153 0,-61 85 0,-104 129 0,1 0 0,0 1 0,2 2 0,30-24 0,-43 41 0,1 0 0,1 0 0,25-9 0,-26 12 0,0-1 0,-1 0 0,1-1 0,-1 0 0,11-9 0,5-10 0,-23 20 0,0 0 0,0 1 0,0-1 0,1 1 0,0 0 0,0 1 0,0-1 0,0 1 0,1 0 0,-1 0 0,1 1 0,11-4 0,-16 6 0,0 0 0,0 0 0,0 1 0,0-1 0,0 0 0,1 1 0,-1-1 0,0 1 0,0 0 0,0-1 0,0 1 0,0 0 0,-1-1 0,1 1 0,0 0 0,0 0 0,0 0 0,-1 0 0,1 0 0,0 0 0,-1 0 0,1 0 0,-1 0 0,1 0 0,-1 0 0,0 0 0,1 0 0,-1 1 0,0-1 0,0 0 0,0 2 0,5 43 0,-5-39 0,0 21 0,-1 0 0,-1 0 0,-1-1 0,-1 1 0,-2-1 0,-1 0 0,-18 46 0,-5 30 0,19-59 0,9-35 0,3-10 0,122-304 0,-123 305 0,-1-1 0,1 1 0,0 0 0,0 0 0,0 0 0,0-1 0,0 1 0,0 0 0,0 0 0,0 0 0,0-1 0,0 1 0,0 0 0,0 0 0,0 0 0,0 0 0,0-1 0,0 1 0,0 0 0,1 0 0,-1 0 0,0-1 0,0 1 0,0 0 0,0 0 0,0 0 0,0 0 0,0 0 0,1-1 0,-1 1 0,0 0 0,0 0 0,0 0 0,0 0 0,1 0 0,-1 0 0,0 0 0,0-1 0,0 1 0,1 0 0,-1 0 0,0 0 0,0 0 0,0 0 0,0 0 0,1 0 0,-1 0 0,0 0 0,0 0 0,0 0 0,1 0 0,-1 0 0,0 0 0,0 1 0,0-1 0,1 0 0,-1 0 0,0 0 0,0 0 0,0 0 0,1 0 0,4 18 0,8 15 0,-13-33 0,1 1 0,-1-1 0,0 0 0,1 0 0,-1 1 0,0-1 0,1 0 0,-1 0 0,0 0 0,1 1 0,-1-1 0,0 0 0,1 0 0,-1 0 0,1 0 0,-1 0 0,0 0 0,1 0 0,-1 0 0,1 0 0,-1 0 0,0 0 0,1 0 0,-1 0 0,1 0 0,-1 0 0,0 0 0,1 0 0,0-1 0,15-16 0,14-39 0,-25 43 0,1 1 0,1 0 0,9-14 0,-14 24 0,0 1 0,-1-1 0,1 0 0,1 1 0,-1-1 0,0 1 0,0 0 0,0 0 0,1 0 0,-1 0 0,0 0 0,3 0 0,-2 0 0,0 1 0,-1-1 0,1 0 0,-1 0 0,0 0 0,1-1 0,-1 1 0,0 0 0,1-1 0,-1 0 0,3-3 0,7-13 108,-28 33-1581,3 2-5353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3T12:07:44.752"/>
    </inkml:context>
    <inkml:brush xml:id="br0">
      <inkml:brushProperty name="width" value="0.1" units="cm"/>
      <inkml:brushProperty name="height" value="0.1" units="cm"/>
      <inkml:brushProperty name="color" value="#FFFFFF"/>
    </inkml:brush>
  </inkml:definitions>
  <inkml:trace contextRef="#ctx0" brushRef="#br0">460 144 24575,'-143'13'0,"194"-23"0,73-25 0,-120 34 0,-1-1 0,0 1 0,1-1 0,-1 0 0,0 0 0,0 0 0,0 0 0,0 0 0,2-4 0,-5 6 0,1-1 0,-1 1 0,0-1 0,1 1 0,-1-1 0,0 0 0,1 1 0,-1-1 0,0 0 0,0 1 0,0-1 0,0 0 0,0 1 0,0-1 0,0 0 0,0 1 0,0-1 0,0 0 0,0 1 0,0-1 0,0 0 0,-1 1 0,1-1 0,0 0 0,-1 1 0,1-1 0,0 1 0,-1-1 0,1 1 0,0-1 0,-1 1 0,1-1 0,-1 1 0,1-1 0,-1 1 0,1-1 0,-1 1 0,1 0 0,-1-1 0,0 1 0,1 0 0,-1-1 0,0 1 0,1 0 0,-1 0 0,0 0 0,1 0 0,-1 0 0,0 0 0,-1 0 0,-10-4 0,-1 1 0,0 1 0,0 0 0,0 1 0,-24 0 0,24 2 0,0-2 0,1 1 0,-1-2 0,1 1 0,-19-6 0,30 7 0,1 0 0,0 0 0,-1-1 0,1 1 0,-1 0 0,1 0 0,-1 0 0,1 0 0,0 0 0,-1-1 0,1 1 0,-1 0 0,1 0 0,0-1 0,-1 1 0,1 0 0,0 0 0,-1-1 0,1 1 0,0 0 0,0-1 0,-1 1 0,1-1 0,0 1 0,0 0 0,-1-1 0,1 1 0,0-1 0,0 1 0,0 0 0,0-1 0,0 1 0,0-1 0,0 0 0,12-9 0,23-3 0,49 6 0,-42 6 0,-69 4 0,1 1 0,-1 1 0,1 2 0,1 0 0,-1 2 0,1 1 0,1 1 0,0 1 0,0 1 0,-23 18 0,32-16 0,15-15 0,0 1 0,0-1 0,0 1 0,0-1 0,0 1 0,0-1 0,0 0 0,0 1 0,0-1 0,1 0 0,-1 1 0,0-1 0,0 1 0,0-1 0,0 0 0,1 1 0,-1-1 0,0 0 0,1 1 0,-1-1 0,0 0 0,0 0 0,1 1 0,-1-1 0,0 0 0,1 0 0,-1 0 0,1 1 0,0-1 0,44 10 0,-11-3 0,-33-6 0,-1-1 0,1 0 0,-1 0 0,1 1 0,0-1 0,-1 0 0,1 1 0,-1-1 0,1 1 0,0-1 0,-1 0 0,1 1 0,-1-1 0,0 1 0,1 0 0,-1-1 0,1 1 0,-1-1 0,0 1 0,0 0 0,1-1 0,-1 1 0,0 0 0,0-1 0,0 1 0,1 0 0,-1-1 0,0 1 0,0 0 0,0-1 0,0 1 0,0 0 0,-1 0 0,0 1 0,0-1 0,0 1 0,0-1 0,0 0 0,0 1 0,0-1 0,-1 0 0,1 0 0,-1 0 0,1 0 0,-1 0 0,-2 1 0,-51 21 0,52-23 0,-147 45 0,182-43 0,-17 0 0,0-1 0,0 0 0,0-1 0,0-1 0,28-5 0,-42 6 0,-1 0 0,1 0 0,-1 0 0,1 0 0,-1 0 0,1 0 0,-1-1 0,1 1 0,-1 0 0,1 0 0,-1-1 0,1 1 0,-1 0 0,1-1 0,-1 1 0,1 0 0,-1-1 0,0 1 0,1-1 0,-1 1 0,1-1 0,-1 1 0,0 0 0,0-1 0,1 0 0,-1 1 0,0-1 0,0 1 0,0-1 0,0 1 0,1-1 0,-1 1 0,0-1 0,0 1 0,0-1 0,0 0 0,0 1 0,0-1 0,-1 1 0,1-1 0,0 1 0,0-1 0,0 1 0,0-1 0,-1 1 0,1-1 0,0 1 0,0-1 0,-1 1 0,1-1 0,-1 1 0,1-1 0,0 1 0,-1 0 0,1-1 0,-1 1 0,1-1 0,-1 1 0,0 0 0,-30-21 0,-20 1 0,41 18 0,1-1 0,0 0 0,0-1 0,1 0 0,-1 0 0,1-1 0,0 0 0,0-1 0,-13-11 0,20 17 0,1-1 0,-1 1 0,0-1 0,1 0 0,-1 1 0,1-1 0,-1 0 0,1 1 0,-1-1 0,1 0 0,0 0 0,-1 1 0,1-1 0,0 0 0,0 0 0,-1 0 0,1 0 0,0 1 0,0-1 0,0 0 0,0 0 0,0 0 0,0 0 0,0 1 0,0-1 0,1 0 0,-1-1 0,1 1 0,0 0 0,0 0 0,0 0 0,0 0 0,0 1 0,1-1 0,-1 0 0,0 1 0,0-1 0,0 1 0,1-1 0,-1 1 0,0 0 0,0 0 0,3-1 0,51 2 0,-54-1 0,31 2 0,42 5 0,-70-6 0,1 0 0,0 0 0,0 0 0,-1 1 0,1-1 0,-1 1 0,0 0 0,1 0 0,-1 1 0,0 0 0,6 5 0,-8-7 0,-1 1 0,0 0 0,1 0 0,-1 0 0,0 0 0,0 0 0,0 0 0,0 0 0,-1 0 0,1 0 0,-1 0 0,1 1 0,-1-1 0,0 0 0,1 0 0,-1 1 0,0-1 0,-1 0 0,1 0 0,0 1 0,-1-1 0,1 0 0,-1 0 0,1 0 0,-1 1 0,0-1 0,0 0 0,0 0 0,0 0 0,-1-1 0,1 1 0,0 0 0,-1 0 0,0-1 0,-2 3 0,-7 8 0,0-2 0,-1 1 0,-25 15 0,32-22 0,-18 11 0,14-10 0,1 0 0,-1 1 0,1 0 0,1 0 0,-1 1 0,-12 14 0,20-20 0,-1 0 0,1-1 0,0 1 0,0 0 0,-1-1 0,1 1 0,0 0 0,0-1 0,0 1 0,0 0 0,0 0 0,0-1 0,0 1 0,0 0 0,0 0 0,0-1 0,0 1 0,0 0 0,1-1 0,-1 1 0,0 0 0,1-1 0,-1 1 0,0 0 0,1-1 0,-1 1 0,0-1 0,1 1 0,-1-1 0,1 1 0,0-1 0,-1 1 0,1-1 0,-1 1 0,1-1 0,-1 0 0,1 1 0,0-1 0,-1 0 0,1 1 0,0-1 0,0 0 0,-1 0 0,1 0 0,0 0 0,-1 0 0,1 0 0,0 0 0,0 0 0,42 6 0,-42-6 0,65-1 0,-51-1 0,0 2 0,1 0 0,-1 0 0,0 1 0,15 4 0,-15 3-1365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3T12:26:00.336"/>
    </inkml:context>
    <inkml:brush xml:id="br0">
      <inkml:brushProperty name="width" value="0.1" units="cm"/>
      <inkml:brushProperty name="height" value="0.1" units="cm"/>
      <inkml:brushProperty name="color" value="#FFFFFF"/>
    </inkml:brush>
  </inkml:definitions>
  <inkml:trace contextRef="#ctx0" brushRef="#br0">754 347 24575,'-3'-3'0,"1"-1"0,0 0 0,0 1 0,1-1 0,-1 0 0,1 0 0,-1 0 0,1-1 0,0 1 0,1 0 0,-1 0 0,1 0 0,0-1 0,0 1 0,0 0 0,1 0 0,-1-1 0,3-7 0,0-2 0,1 0 0,0 0 0,1 1 0,9-17 0,-10 22 0,-2 3 0,0 1 0,0-1 0,0 1 0,1 0 0,-1 0 0,1 0 0,0 0 0,1 1 0,-1-1 0,7-5 0,-10 9 0,0 0 0,0 0 0,1 0 0,-1 0 0,0 0 0,0 0 0,0 0 0,1 0 0,-1 0 0,0 0 0,0-1 0,0 1 0,1 0 0,-1 0 0,0 0 0,0 1 0,1-1 0,-1 0 0,0 0 0,0 0 0,0 0 0,1 0 0,-1 0 0,0 0 0,0 0 0,0 0 0,0 0 0,1 0 0,-1 1 0,0-1 0,0 0 0,0 0 0,0 0 0,1 0 0,-1 1 0,0-1 0,0 0 0,0 0 0,0 0 0,0 1 0,0-1 0,0 0 0,0 0 0,0 0 0,0 1 0,1-1 0,-1 16 0,-5 17 0,-2-13 0,-1 0 0,-1 0 0,-1-1 0,-17 28 0,16-35 0,9-17 0,9-24 0,123-231 0,-126 245 0,-18 30 0,-19 33 0,-2 9 0,-2-2 0,-72 83 0,109-138 0,0 0 0,0-1 0,0 1 0,0 0 0,0-1 0,0 1 0,0-1 0,0 1 0,0 0 0,0-1 0,0 1 0,0 0 0,0-1 0,0 1 0,0 0 0,0-1 0,0 1 0,-1 0 0,1-1 0,0 1 0,0 0 0,0-1 0,-1 1 0,1 0 0,0 0 0,0-1 0,-1 1 0,1 0 0,0 0 0,0-1 0,-1 1 0,1 0 0,0 0 0,-1 0 0,1 0 0,0 0 0,-1-1 0,1 1 0,0 0 0,-1 0 0,1 0 0,0 0 0,-1 0 0,1 0 0,-1 0 0,1 0 0,0 0 0,-1 0 0,1 0 0,0 1 0,-1-1 0,1 0 0,0 0 0,-1 0 0,1 0 0,0 0 0,-1 1 0,1-1 0,0 0 0,0 0 0,-1 1 0,1-1 0,0 0 0,0 0 0,-1 1 0,1-1 0,0 0 0,0 1 0,0-30 0,15-39 0,-13 64 0,-1-1 0,1 0 0,0 0 0,0 0 0,0 1 0,1-1 0,0 1 0,0 0 0,0 0 0,0 0 0,4-4 0,-6 8 0,-1 0 0,0 0 0,0 0 0,0 0 0,0-1 0,0 1 0,0 0 0,0 0 0,0 0 0,0 0 0,0 0 0,0-1 0,0 1 0,0 0 0,1 0 0,-1 0 0,0 0 0,0 0 0,0 0 0,0 0 0,0 0 0,0 0 0,1-1 0,-1 1 0,0 0 0,0 0 0,0 0 0,0 0 0,0 0 0,1 0 0,-1 0 0,0 0 0,0 0 0,0 0 0,0 0 0,1 0 0,-1 0 0,0 0 0,0 0 0,0 0 0,0 0 0,0 0 0,1 1 0,-1-1 0,0 0 0,0 0 0,0 0 0,0 0 0,0 0 0,0 0 0,1 0 0,-1 0 0,0 0 0,0 1 0,0-1 0,0 0 0,0 0 0,0 0 0,0 0 0,0 0 0,0 1 0,0-1 0,0 0 0,0 0 0,0 0 0,0 0 0,1 1 0,-6 15 0,-12 20 0,17-36 0,-55 95 0,47-83 0,1-1 0,-2-1 0,1 0 0,-2 0 0,1 0 0,-12 8 0,20-18 0,1 0 0,0 1 0,0-1 0,0 0 0,0 0 0,-1 1 0,1-1 0,0 0 0,0 0 0,-1 0 0,1 0 0,0 1 0,0-1 0,-1 0 0,1 0 0,0 0 0,0 0 0,-1 0 0,1 0 0,0 0 0,0 0 0,-1 0 0,1 0 0,0 0 0,-1 0 0,1 0 0,0 0 0,0 0 0,-1 0 0,1 0 0,0 0 0,-1 0 0,1 0 0,0 0 0,0 0 0,-1 0 0,1-1 0,0 1 0,0 0 0,-1 0 0,1-1 0,1-12 0,10-17 0,50-99 0,-117 187 0,44-43 0,-22 22 0,34-37 0,0 0 0,0 0 0,0 0 0,0 0 0,-1 0 0,1 1 0,0-1 0,0 0 0,0 0 0,0 0 0,0 0 0,0 0 0,-1 0 0,1 0 0,0 0 0,0 0 0,0 1 0,0-1 0,0 0 0,-1 0 0,1 0 0,0 0 0,0 0 0,0 0 0,0 0 0,-1 0 0,1 0 0,0 0 0,0 0 0,0 0 0,0 0 0,0 0 0,-1 0 0,1 0 0,0 0 0,0-1 0,0 1 0,0 0 0,-1 0 0,1 0 0,0 0 0,0 0 0,0 0 0,0 0 0,0 0 0,0-1 0,0 1 0,-1 0 0,1 0 0,0 0 0,0 0 0,0-1 0,1-11 0,9-15 0,17-2 0,-17 26 0,-13 24 0,-15 16 0,-1 0 0,-2-1 0,-49 62 0,61-85 0,-85 107 0,87-109 0,-1-1 0,0 0 0,-1 0 0,-19 16 0,49-72 0,19-13 0,3 3 0,99-102 0,-142 157 0,1 0 0,0 0 0,-1 1 0,1-1 0,0 0 0,0 0 0,0 1 0,-1-1 0,1 0 0,0 1 0,0-1 0,0 1 0,0-1 0,0 1 0,0-1 0,0 1 0,0 0 0,0-1 0,1 1 0,-1 0 0,0 0 0,0 0 0,0 0 0,0 0 0,0 0 0,0 0 0,0 0 0,2 1 0,-3 0 0,1 0 0,0 0 0,-1 0 0,1 0 0,-1 0 0,1 0 0,-1 0 0,0 0 0,1 0 0,-1 0 0,0 0 0,0 1 0,0-1 0,0 0 0,0 0 0,0 0 0,0 0 0,0 0 0,0 1 0,0-1 0,-1 0 0,1 0 0,0 0 0,-1 0 0,1 0 0,-2 2 0,-14 32 0,-2-1 0,-1-1 0,-2-1 0,-1 0 0,-34 37 0,13-14 0,-4-1 0,41-49 0,6-8 0,20-31 0,2 2 0,0 2 0,2 0 0,36-35 0,-59 64 0,-1 0 0,1 0 0,0 1 0,-1-1 0,1 0 0,0 1 0,0-1 0,-1 1 0,1-1 0,0 1 0,0-1 0,0 1 0,0 0 0,0-1 0,0 1 0,0 0 0,-1 0 0,1 0 0,0-1 0,0 1 0,0 0 0,0 0 0,0 1 0,2-1 0,-3 1 0,1-1 0,0 1 0,-1 0 0,1-1 0,-1 1 0,1 0 0,0 0 0,-1-1 0,0 1 0,1 0 0,-1 0 0,1 0 0,-1 0 0,0 0 0,0 0 0,0 0 0,1 0 0,-1 0 0,0 1 0,0 5 0,0 0 0,0 0 0,-1 0 0,0 0 0,-2 8 0,-8 16 0,-1-1 0,-1-1 0,-32 50 0,24-43 0,-22 49 0,116-167 0,226-256 0,-274 314 0,-13 22 0,-10 18 0,-8 8 0,-1-1 0,-2 0 0,0 0 0,-1-1 0,-1 0 0,-26 36 0,19-28 0,-33 51 0,-31 55 0,195-300 0,41-66 0,-147 219 0,-6 8 0,1 0 0,-1 0 0,1 0 0,0 0 0,0 0 0,0 1 0,0-1 0,1 1 0,-1 0 0,0-1 0,5-2 0,-7 6 0,1 0 0,-1 0 0,1 0 0,-1 0 0,0-1 0,0 1 0,1 0 0,-1 0 0,0 0 0,0 0 0,0 0 0,0 0 0,0-1 0,0 1 0,0 0 0,0 0 0,-1 0 0,1 0 0,0 0 0,0-1 0,-1 1 0,1 0 0,-1 0 0,0 1 0,-9 24 0,-10 10 0,-1-1 0,-39 49 0,-8 14 0,-24 23 0,68-90 0,24-31 0,0 0 0,0 1 0,-1-1 0,1 0 0,0 0 0,0 1 0,0-1 0,0 0 0,0 0 0,-1 1 0,1-1 0,0 0 0,0 0 0,-1 0 0,1 1 0,0-1 0,0 0 0,-1 0 0,1 0 0,0 0 0,0 0 0,-1 0 0,1 1 0,0-1 0,0 0 0,-1 0 0,1 0 0,0 0 0,-1 0 0,1 0 0,0 0 0,-1 0 0,1 0 0,0 0 0,0 0 0,-1 0 0,1-1 0,0 1 0,-1 0 0,1 0 0,0 0 0,0 0 0,-1 0 0,1-1 0,-1 1 0,-4-18 0,3-31 0,2 45 0,11-144 0,-6 100 0,-4 46 0,-1 1 0,1 0 0,-1 0 0,0 0 0,0-1 0,1 1 0,-1 0 0,0 0 0,0-1 0,0 1 0,0 0 0,0 0 0,-1-1 0,1 1 0,0 0 0,-1 0 0,1-1 0,-1 1 0,1 0 0,-1 0 0,1 0 0,-1 0 0,0 0 0,1 0 0,-3-2 0,2 4 0,0-1 0,-1 0 0,1 1 0,0 0 0,-1-1 0,1 1 0,0-1 0,-1 1 0,1 0 0,0 0 0,0 0 0,0 0 0,0 0 0,0 0 0,0 0 0,0 0 0,-1 2 0,-41 60 0,-49 92 0,91-154 0,0 0 0,0 0 0,1 0 0,-1 1 0,1-1 0,-1 0 0,1 0 0,0 1 0,-1-1 0,1 0 0,0 1 0,0-1 0,0 0 0,0 1 0,0-1 0,0 0 0,0 1 0,1 1 0,-1-2 0,1 0 0,-1 0 0,1-1 0,-1 1 0,1-1 0,0 1 0,-1 0 0,1-1 0,0 1 0,-1-1 0,1 1 0,0-1 0,0 0 0,0 1 0,-1-1 0,1 0 0,0 1 0,0-1 0,0 0 0,0 0 0,1 0 0,2 0 0,0 0 0,1 0 0,-1 0 0,1-1 0,-1 1 0,1-1 0,-1 0 0,0-1 0,6-2 0,26-15 0,-1-2 0,35-26 0,-39 24 0,1 2 0,54-27 0,-84 47 0,0 0 0,0 0 0,1 0 0,-1 1 0,0-1 0,1 0 0,-1 1 0,0 0 0,1 0 0,-1 0 0,0 0 0,5 0 0,-6 0 0,0 1 0,0-1 0,0 0 0,0 1 0,-1-1 0,1 1 0,0-1 0,0 1 0,0-1 0,0 1 0,-1 0 0,1-1 0,0 1 0,-1 0 0,1 0 0,-1-1 0,1 1 0,-1 0 0,1 0 0,-1 0 0,1 1 0,0 2 0,-1-1 0,1 0 0,-1 1 0,0-1 0,0 1 0,0-1 0,0 0 0,-1 1 0,1-1 0,-1 1 0,0-1 0,0 0 0,0 0 0,-1 0 0,-2 5 0,-36 59 0,-2-2 0,-67 76 0,82-106 0,0-7 0,13-25 0,14-4 0,-1 1 0,0-1 0,1 0 0,-1 0 0,1 0 0,0 0 0,-1 1 0,1-1 0,0 0 0,-1 0 0,1 0 0,0 0 0,0 0 0,0 0 0,0 0 0,0 0 0,0 0 0,0 0 0,0 0 0,1-1 0,1-12 0,2 0 0,-1 0 0,2 0 0,0 0 0,1 1 0,0 0 0,1 0 0,0 1 0,1-1 0,13-14 0,17-31 0,-35 53 0,14-24 0,-16 28 0,-1 0 0,1 0 0,-1 0 0,1 1 0,0-1 0,-1 0 0,1 0 0,0 0 0,-1 1 0,1-1 0,0 0 0,0 1 0,0-1 0,0 1 0,-1-1 0,1 1 0,0-1 0,0 1 0,0 0 0,0-1 0,0 1 0,0 0 0,0 0 0,1 0 0,-1 0 0,-1 1 0,1-1 0,-1 1 0,0 0 0,0-1 0,1 1 0,-1 0 0,0-1 0,0 1 0,0 0 0,0-1 0,0 1 0,0 0 0,0 0 0,0-1 0,0 1 0,0 0 0,0-1 0,0 1 0,0 0 0,-1-1 0,1 1 0,0 0 0,0-1 0,-1 1 0,0 0 0,-9 24 0,9-23 0,-8 16 0,-1 1 0,0-2 0,-1 0 0,-1 0 0,-28 30 0,33-40 0,0-1 0,-1 1 0,0-1 0,0-1 0,0 1 0,0-1 0,-1-1 0,0 0 0,0 0 0,0 0 0,-1-1 0,1-1 0,-1 0 0,-14 2 0,12-3 0,0 0 0,0 1 0,0 0 0,0 1 0,1 0 0,-1 1 0,1 0 0,0 1 0,0 0 0,0 1 0,1 0 0,0 1 0,0 0 0,1 0 0,0 1 0,0 0 0,1 1 0,-11 14 0,9-11 0,1 0 0,-1 0 0,-1-1 0,0 0 0,-16 12 0,26-22 0,0 0 0,0 0 0,0 0 0,-1 0 0,1 0 0,0 0 0,-1-1 0,1 1 0,-1 0 0,1-1 0,-1 1 0,1-1 0,-1 0 0,1 1 0,-1-1 0,1 0 0,-1 0 0,1 0 0,-1 0 0,0 0 0,1 0 0,-1-1 0,1 1 0,-1 0 0,1-1 0,-1 1 0,1-1 0,0 0 0,-1 1 0,1-1 0,-1 0 0,1 0 0,0 0 0,0 0 0,0 0 0,-1 0 0,1 0 0,0 0 0,0-1 0,1 1 0,-1 0 0,0-1 0,0 1 0,1-1 0,-1 1 0,0 0 0,1-1 0,0 1 0,-1-1 0,1 0 0,0-1 0,-2-4 0,1 0 0,0 0 0,1 0 0,0 0 0,0 1 0,0-1 0,1 0 0,0 0 0,0 0 0,1 1 0,0-1 0,0 0 0,4-8 0,7-12 0,25-43 0,-29 54 0,-17 26 0,-1 1 0,2-1 0,0 1 0,-12 23 0,24-32 0,7-8 0,8-9 0,129-156 0,-139 163 0,-6 10 0,-7 21 0,-18 32 0,7-32 0,-1 0 0,-1-1 0,-38 38 0,36-40 0,0-5 120,8-9-321,6-10-1083</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3T12:26:04.867"/>
    </inkml:context>
    <inkml:brush xml:id="br0">
      <inkml:brushProperty name="width" value="0.1" units="cm"/>
      <inkml:brushProperty name="height" value="0.1" units="cm"/>
      <inkml:brushProperty name="color" value="#FFFFFF"/>
    </inkml:brush>
  </inkml:definitions>
  <inkml:trace contextRef="#ctx0" brushRef="#br0">1037 256 24575,'-14'2'0,"0"0"0,0 1 0,1 1 0,-1 0 0,1 1 0,-16 8 0,-3 0 0,6-3 0,-53 21 0,-119 28 0,198-58 0,-1-1 0,0 1 0,1-1 0,-1 0 0,0 0 0,0 1 0,0-1 0,1 0 0,-1 0 0,0 0 0,0 0 0,0 0 0,0 0 0,1 0 0,-1 0 0,0 0 0,0 0 0,0 0 0,1-1 0,-1 1 0,0 0 0,0-1 0,1 1 0,-1 0 0,0-1 0,0 1 0,1-1 0,-2 0 0,13-17 0,31-20 0,285-203 0,-323 236 0,-7 5 0,-20 10 0,-32 18 0,-14 13 0,-5 2 0,-89 40 0,163-82 0,-1-1 0,1 0 0,-1 1 0,0-1 0,1 0 0,-1 0 0,1 1 0,-1-1 0,0 0 0,1 0 0,-1 0 0,0 0 0,1 0 0,-1 0 0,0 0 0,1 0 0,-1 0 0,0 0 0,1 0 0,-1 0 0,0 0 0,1 0 0,-2-1 0,5-12 0,18-16 0,21-11 0,3 1 0,79-54 0,-38 30 0,-77 56 0,17-13 0,-18 20 0,-9 16 0,-8 2 0,-1 1 0,-1-1 0,0 0 0,-1-1 0,-1-1 0,0 0 0,-25 23 0,-3 6 0,-99 113 0,133-145 0,21-19 0,22-19 0,0-3 0,-22 15 0,-1 2 0,2-1 0,0 2 0,0 0 0,1 1 0,0 1 0,18-7 0,-33 14 0,0 1 0,0-1 0,0 1 0,0 0 0,1-1 0,-1 1 0,0 0 0,0 0 0,0 0 0,0 0 0,0 0 0,0 0 0,0 0 0,0 0 0,0 1 0,0-1 0,1 0 0,-1 1 0,0-1 0,0 1 0,0-1 0,0 1 0,1 0 0,-2 0 0,1 0 0,-1 0 0,0 0 0,1 0 0,-1 0 0,0 0 0,0 0 0,0 0 0,1 0 0,-1 0 0,0 0 0,-1 0 0,1 0 0,0 0 0,0 0 0,0 0 0,-1 0 0,1 0 0,-1 2 0,-2 4 0,0 0 0,-1 0 0,0 0 0,-9 12 0,-165 180 0,104-135 0,57-52 0,1 1 0,1 0 0,0 1 0,1 1 0,-22 31 0,36-46 0,0 0 0,0 0 0,0 0 0,0 0 0,0-1 0,0 1 0,0 0 0,0 0 0,1 0 0,-1 0 0,0 0 0,0 0 0,0 0 0,0 0 0,0 0 0,0 0 0,0 0 0,0 0 0,0 1 0,0-1 0,0 0 0,1 0 0,-1 0 0,0 0 0,0 0 0,0 0 0,0 0 0,0 0 0,0 0 0,0 0 0,0 0 0,0 0 0,0 0 0,0 0 0,0 0 0,0 0 0,0 0 0,0 1 0,0-1 0,0 0 0,1 0 0,-1 0 0,0 0 0,0 0 0,0 0 0,0 0 0,0 0 0,0 0 0,0 0 0,0 0 0,0 1 0,0-1 0,0 0 0,0 0 0,-1 0 0,1 0 0,0 0 0,0 0 0,0 0 0,0 0 0,0 0 0,0 0 0,0 0 0,0 1 0,12-6 0,12-9 0,-6 1 0,60-44 0,78-73 0,-112 99 0,-37 27 0,0-1 0,0 0 0,0 0 0,0 0 0,6-8 0,-51 31 0,-110 83 0,24-18 0,51-35 0,138-115 0,81-70 0,-63 61 0,-62 51 0,-43 33 0,-44 33 0,-239 139 0,201-122 0,104-58 0,-1 0 0,1 0 0,-1 0 0,1 0 0,-1 1 0,1-1 0,-1 0 0,1 0 0,-1 0 0,1 1 0,-1-1 0,1 0 0,0 0 0,-1 1 0,1-1 0,0 0 0,-1 1 0,1-1 0,0 0 0,-1 1 0,1-1 0,0 1 0,0-1 0,-1 1 0,1-1 0,0 0 0,0 1 0,0-1 0,0 1 0,-1-1 0,1 1 0,0-1 0,0 1 0,0 0 0,18 2 0,28-8 0,87-21 0,-74 12 0,1 3 0,68-3 0,-67 20 0,-60-6 0,1 0 0,0 1 0,-1-1 0,1 1 0,-1 0 0,1-1 0,-1 1 0,1 0 0,-1 0 0,1 0 0,-1 0 0,0 0 0,1 0 0,0 2 0,-1-2 0,-1-1 0,0 1 0,0 0 0,0 0 0,1 0 0,-1 0 0,0 0 0,0 0 0,0-1 0,-1 1 0,1 0 0,0 0 0,0 0 0,0 0 0,-1-1 0,1 1 0,0 0 0,-1 0 0,1 0 0,-1-1 0,1 1 0,-1 0 0,1-1 0,-1 1 0,1 0 0,-1-1 0,0 1 0,1-1 0,-1 1 0,-1 0 0,-13 10 0,-1-1 0,0 0 0,-1-2 0,1 0 0,-2 0 0,1-2 0,-1 0 0,-25 4 0,-26 11 0,33-10 0,-70 10 0,67-14 0,-46 13 0,85-20 0,-1 0 0,1 0 0,0 0 0,0 0 0,0 0 0,-1 0 0,1 0 0,0 0 0,0 0 0,-1 0 0,1 0 0,0 0 0,0 0 0,-1 0 0,1 0 0,0 0 0,0 0 0,-1 0 0,1 0 0,0 0 0,0 0 0,0 0 0,-1 1 0,1-1 0,0 0 0,0 0 0,0 0 0,-1 0 0,1 0 0,0 1 0,0-1 0,0 0 0,0 0 0,-1 0 0,1 1 0,0-1 0,0 0 0,0 0 0,0 1 0,0-1 0,0 0 0,0 0 0,0 1 0,0-1 0,0 0 0,0 0 0,0 1 0,0-1 0,0 0 0,0 0 0,0 0 0,0 1 0,0-1 0,17 5 0,28-2 0,-16-3 0,-1-1 0,0-1 0,0-1 0,-1-2 0,41-12 0,-33 8 0,51-5 0,-3 1 0,-83 13 0,0 0 0,0 0 0,0 0 0,-1 0 0,1-1 0,0 1 0,0 0 0,0 0 0,0 0 0,0 0 0,0 0 0,0 0 0,0 0 0,0 0 0,0-1 0,0 1 0,0 0 0,0 0 0,0 0 0,0 0 0,0 0 0,0 0 0,0 0 0,0 0 0,1-1 0,-1 1 0,0 0 0,0 0 0,0 0 0,0 0 0,0 0 0,0 0 0,0 0 0,0 0 0,0 0 0,0 0 0,0-1 0,-23-1 0,-32-1 0,-21 3 0,-9-2 0,-165 20 0,238-16 0,-5 2 0,0-2 0,-1 1 0,1-2 0,-1 0 0,1-2 0,-19-1 0,35-1 0,10-2 0,9-2 0,13-3 0,192-54 0,-186 55 0,121-33 0,-155 42 0,-1-1 0,1 0 0,-1 0 0,1 0 0,0 0 0,-1-1 0,0 1 0,1-1 0,-1 1 0,0-1 0,0 0 0,0 0 0,0 0 0,0 0 0,0 0 0,-1 0 0,1-1 0,-1 1 0,3-5 0,-3 2 0,0 1 0,-1 0 0,0 0 0,0-1 0,0 1 0,0 0 0,-1-1 0,1 1 0,-1 0 0,0-1 0,0 1 0,-3-6 0,-1-2 0,1-1 0,1 1 0,0-1 0,1 0 0,0 1 0,1-1 0,1-14 0,0 22 0,1 0 0,-1-1 0,1 1 0,1 0 0,-1 0 0,1 0 0,0 0 0,0 0 0,0 1 0,1-1 0,-1 1 0,1-1 0,0 1 0,1 0 0,-1 0 0,1 0 0,0 0 0,0 1 0,0 0 0,6-4 0,7-4 0,1 1 0,0 0 0,1 2 0,0 0 0,0 1 0,0 1 0,1 1 0,39-5 0,-58 10 0,0-1 0,0 1 0,1-1 0,-1 1 0,0-1 0,0 1 0,0-1 0,0 0 0,0 0 0,0 1 0,0-1 0,0 0 0,0 0 0,0 0 0,-1 0 0,1 0 0,0 0 0,-1 0 0,1 0 0,0 0 0,0-2 0,12-33 0,-2 8 0,-3 17 0,0 0 0,1 0 0,19-18 0,-25 26 0,0 0 0,0 0 0,1 0 0,-1 1 0,1-1 0,-1 1 0,1 0 0,0 0 0,0 0 0,0 0 0,0 1 0,1 0 0,-1 0 0,0 0 0,0 0 0,5 0 0,-7 2 0,0-1 0,-1 1 0,1-1 0,-1 1 0,1 0 0,-1 0 0,1 0 0,-1 0 0,1 0 0,-1 0 0,0 0 0,1 0 0,-1 0 0,0 1 0,0-1 0,0 0 0,0 1 0,0-1 0,0 1 0,-1-1 0,1 1 0,0 0 0,-1-1 0,1 1 0,-1-1 0,0 1 0,1 0 0,-1 0 0,0-1 0,0 1 0,0 2 0,0 4 0,0 1 0,-1-1 0,1 1 0,-5 16 0,-2-1 0,-1-1 0,-1-1 0,-1 1 0,-20 30 0,-60 82 0,77-117 0,-28 35 0,-15 23 0,55-76 0,1 0 0,-1 1 0,1-1 0,0 1 0,-1-1 0,1 1 0,0-1 0,-1 1 0,1-1 0,0 1 0,0-1 0,-1 1 0,1 0 0,0-1 0,0 1 0,0-1 0,0 1 0,0-1 0,0 1 0,0 0 0,0-1 0,0 1 0,0-1 0,0 1 0,0 0 0,1-1 0,-1 1 0,0-1 0,0 1 0,1-1 0,-1 2 0,19-2 0,21-15 0,62-50 0,-73 44 0,0 2 0,2 1 0,63-27 0,-93 44 0,1 1 0,-1-1 0,0 1 0,0-1 0,0 1 0,0-1 0,1 1 0,-1 0 0,0 0 0,0 0 0,1 0 0,-1 0 0,0 0 0,0 0 0,1 0 0,-1 0 0,0 0 0,0 1 0,0-1 0,1 0 0,-1 1 0,2 1 0,-3-2 0,1 1 0,-1 0 0,1 0 0,-1 0 0,0 0 0,1 0 0,-1 0 0,0 0 0,0 0 0,0 0 0,0 0 0,0 0 0,0 0 0,0 0 0,0 0 0,0 0 0,-1 0 0,1 0 0,0 0 0,-1 2 0,-2 4 0,0 0 0,0 0 0,-1-1 0,0 1 0,0-1 0,-6 7 0,-17 17 0,-3-2 0,0-1 0,-2-1 0,-64 41 0,42-30 0,43-28 0,0 0 0,-1-1 0,-1-1 0,1 0 0,-17 6 0,-1-3 0,0-1 0,0-2 0,-1-1 0,-37 2 0,-124-4 0,188-4 0,-41 2 0,0 2 0,-75 17 0,1 0 0,57-11 0,170-24 0,-67 7 0,77-9 0,-41 7 0,1-4 0,142-42 0,-147 34 0,-54 17 0,1-1 0,-1-1 0,35-16 0,-52 21-62,-1 0 0,1 0 0,-1 0 0,0 0 0,1-1 0,-1 1 0,0 0 0,0-1 0,0 1 0,0 0 0,0-1 0,0 1-1,0-1 1,-1 1 0,1-1 0,0 0 0,-1 1 0,1-1 0,-1 0 0,0 1 0,1-3 0,-3-13-6764</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3T12:26:11.662"/>
    </inkml:context>
    <inkml:brush xml:id="br0">
      <inkml:brushProperty name="width" value="0.1" units="cm"/>
      <inkml:brushProperty name="height" value="0.1" units="cm"/>
      <inkml:brushProperty name="color" value="#FFFFFF"/>
    </inkml:brush>
  </inkml:definitions>
  <inkml:trace contextRef="#ctx0" brushRef="#br0">369 189 24575,'0'-1'0,"-1"-1"0,1 1 0,-1-1 0,1 1 0,-1-1 0,0 1 0,1 0 0,-1-1 0,0 1 0,0 0 0,0 0 0,0 0 0,0 0 0,-1 0 0,1 0 0,0 0 0,0 0 0,-1 0 0,1 0 0,-2 0 0,-35-16 0,29 13 0,-5-1 0,-1 0 0,1 1 0,-18-2 0,10 1 0,92-19 0,-70 24 0,1 0 0,-1-1 0,1 1 0,-1 0 0,1 0 0,-1 0 0,1-1 0,-1 1 0,1 0 0,-1 0 0,1-1 0,-1 1 0,0-1 0,1 1 0,-1 0 0,1-1 0,-1 1 0,0-1 0,1 1 0,-1-1 0,0 1 0,0-1 0,1 1 0,-1-1 0,0 1 0,0-1 0,0 1 0,0-1 0,0 1 0,0-1 0,0 1 0,0-1 0,0 1 0,0-1 0,0 1 0,0-2 0,-15-13 0,-1-1 0,16 15 0,1 0 0,-1 1 0,0-1 0,0 0 0,0 0 0,1 1 0,-1-1 0,0 0 0,1 1 0,-1-1 0,0 0 0,1 1 0,-1-1 0,1 1 0,-1-1 0,1 0 0,0 1 0,-1-1 0,1 1 0,-1 0 0,1-1 0,0 1 0,-1-1 0,1 1 0,0 0 0,0 0 0,-1-1 0,1 1 0,0 0 0,0 0 0,-1 0 0,2 0 0,25-5 0,-24 5 0,1 0 0,-1 0 0,0-1 0,0 1 0,1-1 0,-1 0 0,0 0 0,0 0 0,0 0 0,0 0 0,0-1 0,0 1 0,4-4 0,-8 5 0,1-1 0,0 0 0,-1 1 0,1-1 0,-1 1 0,1-1 0,0 1 0,-1-1 0,0 1 0,1 0 0,-1-1 0,1 1 0,-1 0 0,1-1 0,-1 1 0,0 0 0,1 0 0,-1-1 0,0 1 0,1 0 0,-1 0 0,0 0 0,1 0 0,-1 0 0,0 0 0,1 0 0,-2 0 0,-22-3 0,4 3 0,1 1 0,-1 1 0,0 0 0,1 2 0,-35 10 0,-42 7 0,73-14 0,32-1 0,43 3 0,-27-7 0,66 5 0,-82-7 0,-1 0 0,1-1 0,-1 0 0,1 0 0,-1 0 0,1-1 0,13-6 0,-22 4 0,-11 0 0,-14 0 0,-210 1 0,214 3 0,42 0-170,-1-1-1,1-1 0,0 0 1,-1-2-1,1-1 0,-1 0 1,30-13-1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3T12:26:19.261"/>
    </inkml:context>
    <inkml:brush xml:id="br0">
      <inkml:brushProperty name="width" value="0.1" units="cm"/>
      <inkml:brushProperty name="height" value="0.1" units="cm"/>
      <inkml:brushProperty name="color" value="#FFFFFF"/>
    </inkml:brush>
  </inkml:definitions>
  <inkml:trace contextRef="#ctx0" brushRef="#br0">1077 57 24575,'-9'0'0,"1"1"0,0 0 0,0 0 0,1 1 0,-1 0 0,0 1 0,0 0 0,1 0 0,0 0 0,-11 8 0,-5 4 0,-35 31 0,42-32 0,15-13 0,1-1 0,0 1 0,0-1 0,0 0 0,-1 1 0,1-1 0,0 0 0,-1 1 0,1-1 0,0 0 0,-1 1 0,1-1 0,-1 0 0,1 0 0,0 1 0,-1-1 0,1 0 0,-1 0 0,1 0 0,0 0 0,-1 0 0,1 1 0,-1-1 0,1 0 0,-1 0 0,1 0 0,-1 0 0,1 0 0,-1 0 0,1-1 0,-1 1 0,1 0 0,0 0 0,-1 0 0,1 0 0,-1 0 0,1-1 0,-1 1 0,1-21 0,15-24 0,-59 120 0,44-74 0,0-1 0,-1 0 0,1 1 0,0-1 0,0 0 0,-1 1 0,1-1 0,0 0 0,-1 1 0,1-1 0,0 0 0,-1 1 0,1-1 0,0 0 0,-1 0 0,1 0 0,-1 1 0,1-1 0,0 0 0,-1 0 0,1 0 0,-1 0 0,1 0 0,0 0 0,-1 0 0,1 0 0,-1 0 0,1 0 0,-1 0 0,1 0 0,-1 0 0,1 0 0,-1 0 0,-5-15 0,4-22 0,6 15 0,0 0 0,1 0 0,16-41 0,-29 73 0,1-1 0,-1 1 0,0-1 0,-16 13 0,24-22 0,-1 0 0,1 0 0,0 0 0,0 1 0,0-1 0,-1 0 0,1 0 0,0 0 0,0 0 0,0 0 0,-1 0 0,1 1 0,0-1 0,0 0 0,-1 0 0,1 0 0,0 0 0,-1 0 0,1 0 0,0 0 0,0 0 0,-1 0 0,1 0 0,0 0 0,0 0 0,-1 0 0,1-1 0,0 1 0,0 0 0,-1 0 0,1 0 0,0 0 0,0 0 0,0 0 0,-1-1 0,1 1 0,0 0 0,0 0 0,0 0 0,-1 0 0,1-1 0,0 1 0,0 0 0,0 0 0,0-1 0,0 1 0,-1 0 0,1 0 0,0-1 0,0 1 0,0 0 0,0 0 0,0-1 0,0 1 0,0 0 0,0-1 0,5-21 0,6 3 0,-11 18 0,0 1 0,1 0 0,-1 0 0,0 0 0,0 0 0,0-1 0,0 1 0,0 0 0,1 0 0,-1 0 0,0 0 0,0 0 0,0 0 0,1-1 0,-1 1 0,0 0 0,0 0 0,0 0 0,1 0 0,-1 0 0,0 0 0,0 0 0,0 0 0,1 0 0,-1 0 0,0 0 0,0 0 0,1 0 0,-1 0 0,0 0 0,0 0 0,0 0 0,1 1 0,-1-1 0,0 0 0,0 0 0,0 0 0,0 0 0,1 0 0,-1 0 0,0 1 0,0-1 0,0 0 0,0 0 0,0 0 0,1 0 0,-1 1 0,0-1 0,0 0 0,0 0 0,0 0 0,0 1 0,0-1 0,0 0 0,0 0 0,0 0 0,0 1 0,0-1 0,0 0 0,0 0 0,0 1 0,0-1 0,0 0 0,0 10 0,0-1 0,0 0 0,-1 1 0,0-1 0,-1 0 0,0 0 0,0 0 0,-1 0 0,-7 14 0,-1 10 0,-1 0 0,-1-1 0,-24 43 0,15-34 0,15-12 0,7-28 0,0 0 0,0-1 0,0 1 0,0 0 0,0 0 0,0-1 0,1 1 0,-1 0 0,0-1 0,0 1 0,1 0 0,-1-1 0,0 1 0,1 0 0,-1-1 0,1 1 0,-1-1 0,1 1 0,-1-1 0,1 1 0,-1-1 0,2 1 0,0 0 0,0-1 0,0 0 0,0 0 0,0 0 0,0 0 0,0 0 0,0 0 0,1 0 0,-1-1 0,0 1 0,-1-1 0,1 1 0,0-1 0,0 0 0,0 0 0,0 0 0,0 0 0,-1 0 0,1 0 0,0 0 0,-1-1 0,1 1 0,0-2 0,106-102 0,-108 104 0,1 1 0,-1-1 0,0 1 0,1-1 0,-1 1 0,1-1 0,0 1 0,-1-1 0,1 1 0,-1 0 0,1-1 0,0 1 0,-1 0 0,1-1 0,0 1 0,-1 0 0,1 0 0,0 0 0,-1-1 0,1 1 0,0 0 0,-1 0 0,1 0 0,0 0 0,-1 0 0,1 1 0,0-1 0,0 0 0,-1 0 0,1 0 0,1 1 0,-1 0 0,-1 0 0,1 1 0,0-1 0,-1 0 0,1 0 0,-1 1 0,1-1 0,-1 0 0,0 1 0,0-1 0,1 0 0,-1 1 0,0-1 0,0 3 0,-1 3 0,1 1 0,-1-1 0,0 0 0,-1 1 0,-3 10 0,-38 72 0,43-90 0,0 0 0,0 0 0,0 0 0,0 0 0,0 0 0,0 0 0,0 0 0,0 0 0,1 0 0,-1 0 0,0 0 0,0 0 0,0 0 0,0 0 0,0 0 0,0 0 0,0 0 0,0 0 0,0 0 0,0 0 0,0 0 0,0 0 0,0 0 0,0 0 0,1 1 0,-1-1 0,0 0 0,0 0 0,0 0 0,0 0 0,0 0 0,0 0 0,0 0 0,0 0 0,0 0 0,0 0 0,0 0 0,0 0 0,0 0 0,0 0 0,0 0 0,0 0 0,0 1 0,0-1 0,0 0 0,0 0 0,0 0 0,0 0 0,0 0 0,0 0 0,0 0 0,0 0 0,0 0 0,0 0 0,0 0 0,9-7 0,12-16 0,130-216 0,-151 238 0,0 0 0,0 1 0,1-1 0,-1 1 0,0-1 0,0 1 0,1-1 0,-1 1 0,0-1 0,1 1 0,-1-1 0,0 1 0,1-1 0,-1 1 0,1-1 0,-1 1 0,1 0 0,-1-1 0,1 1 0,-1 0 0,1 0 0,0-1 0,-1 1 0,1 0 0,-1 0 0,1 0 0,-1 0 0,1 0 0,1-1 0,1 19 0,-10 28 0,5-37 0,0 0 0,0-1 0,-1 1 0,0-1 0,-1 0 0,0 0 0,0 0 0,-1-1 0,-9 13 0,21-62 0,6 10 0,2 0 0,22-38 0,-53 98 0,0 1 0,-40 54 0,55-82 0,1 0 0,-1 1 0,0-1 0,1 0 0,-1 0 0,0 0 0,0 0 0,0 0 0,0-1 0,0 1 0,0 0 0,0 0 0,-1-1 0,1 1 0,0 0 0,0-1 0,0 1 0,-1-1 0,1 0 0,0 1 0,-1-1 0,1 0 0,0 0 0,-1 0 0,1 0 0,0 0 0,-1 0 0,1 0 0,0 0 0,-1-1 0,1 1 0,0-1 0,-2 0 0,2 0 0,0 0 0,0-1 0,0 1 0,0 0 0,1-1 0,-1 1 0,0-1 0,1 1 0,0-1 0,-1 0 0,1 1 0,0-1 0,-1 1 0,1-1 0,0 0 0,0 1 0,1-1 0,-1 0 0,0 1 0,0-1 0,1 1 0,-1-1 0,1 1 0,-1-1 0,1 1 0,0-1 0,-1 1 0,2-2 0,4-7 0,1-1 0,0 1 0,1 1 0,-1-1 0,2 1 0,-1 1 0,1 0 0,1 0 0,0 1 0,0 0 0,0 0 0,1 1 0,20-8 0,-8 4 0,1 1 0,1 1 0,-1 1 0,1 2 0,39-5 0,-63 10 0,1 0 0,-1-1 0,1 1 0,-1 0 0,1 0 0,-1 0 0,1 0 0,-1 0 0,1 0 0,-1 1 0,1-1 0,-1 0 0,0 1 0,1-1 0,-1 1 0,1-1 0,-1 1 0,0 0 0,1 0 0,0 0 0,-2 0 0,0 0 0,1 0 0,-1 0 0,0-1 0,0 1 0,0 0 0,0 0 0,0 0 0,0 0 0,0-1 0,-1 1 0,1 0 0,0 0 0,0 0 0,0-1 0,-1 1 0,1 0 0,-1 0 0,1-1 0,0 1 0,-1 0 0,1-1 0,-1 1 0,0 0 0,-4 5 0,-1 0 0,1-1 0,-1 0 0,0 0 0,0 0 0,-7 3 0,-41 16 0,41-19 0,1 0 0,-1 0 0,2 1 0,-1 1 0,1 0 0,-13 9 0,24-15 0,-1-1 0,1 0 0,0 0 0,0 0 0,-1 0 0,1 1 0,0-1 0,0 0 0,0 0 0,-1 1 0,1-1 0,0 0 0,0 0 0,0 1 0,0-1 0,-1 0 0,1 0 0,0 1 0,0-1 0,0 0 0,0 1 0,0-1 0,0 0 0,0 1 0,0-1 0,0 0 0,0 0 0,0 1 0,0-1 0,0 0 0,0 1 0,0-1 0,0 0 0,0 1 0,0-1 0,1 0 0,-1 0 0,0 1 0,0-1 0,0 0 0,0 0 0,1 1 0,-1-1 0,17 5 0,22-4 0,-22-5 0,0 0 0,-1-1 0,1-1 0,23-11 0,31-11 0,-89 37 0,1 1 0,0 0 0,-15 14 0,-20 11 0,-155 115 0,45-30 0,132-93 0,30-26 0,-1 0 0,0-1 0,0 1 0,1 0 0,-1-1 0,0 1 0,1 0 0,-1 0 0,1 0 0,-1 0 0,1-1 0,-1 1 0,1 0 0,0 0 0,0 0 0,-1 0 0,1 0 0,0 0 0,0 0 0,0 0 0,0 0 0,0 0 0,0 0 0,0 0 0,0 0 0,0 0 0,1 0 0,-1 0 0,0 0 0,1 0 0,-1 0 0,0 0 0,1 0 0,-1-1 0,2 2 0,-1-1 0,1-1 0,-1 1 0,1-1 0,-1 0 0,0 0 0,1 0 0,-1 1 0,1-2 0,-1 1 0,1 0 0,-1 0 0,1 0 0,-1-1 0,0 1 0,1 0 0,-1-1 0,0 0 0,1 1 0,-1-1 0,0 0 0,0 1 0,1-1 0,-1 0 0,0 0 0,2-2 0,29-26 0,-32 29 0,66-74 0,-66 73 0,0 1 0,0 0 0,0 0 0,1 0 0,-1 0 0,0-1 0,0 1 0,0 0 0,0 0 0,0 0 0,1 0 0,-1 0 0,0 0 0,0 0 0,0 0 0,0 0 0,1-1 0,-1 1 0,0 0 0,0 0 0,0 0 0,0 0 0,1 0 0,-1 0 0,0 0 0,0 0 0,0 0 0,1 0 0,-1 0 0,0 0 0,0 0 0,0 0 0,0 1 0,1-1 0,-1 0 0,0 0 0,0 0 0,0 0 0,0 0 0,1 0 0,-1 0 0,0 0 0,0 1 0,0-1 0,0 0 0,0 0 0,0 0 0,0 0 0,1 0 0,-1 1 0,0-1 0,0 0 0,1 15 0,-7 18 0,1-11 0,-2 0 0,-1 0 0,0 0 0,-13 21 0,17-38 0,3-7 0,4-17 0,8-27 0,21-89 0,-32 134 0,-1 1 0,1 0 0,0 0 0,0-1 0,0 1 0,0 0 0,0 0 0,0-1 0,0 1 0,0 0 0,0-1 0,0 1 0,0 0 0,1 0 0,-1-1 0,0 1 0,0 0 0,0-1 0,0 1 0,0 0 0,0 0 0,1-1 0,-1 1 0,0 0 0,0 0 0,0 0 0,1-1 0,-1 1 0,0 0 0,0 0 0,1 0 0,-1 0 0,0 0 0,0-1 0,1 1 0,-1 0 0,0 0 0,0 0 0,1 0 0,-1 0 0,0 0 0,1 0 0,-1 0 0,0 0 0,0 0 0,1 0 0,-1 0 0,1 0 0,4 18 0,-2 27 0,-4-22 0,1-17 0,-1 1 0,1-1 0,0 0 0,1 1 0,-1-1 0,1 1 0,3 9 0,-4-16 0,0 1 0,1-1 0,-1 0 0,0 1 0,0-1 0,0 0 0,0 1 0,0-1 0,0 0 0,0 1 0,1-1 0,-1 0 0,0 0 0,0 1 0,0-1 0,1 0 0,-1 0 0,0 1 0,0-1 0,1 0 0,-1 0 0,0 0 0,0 0 0,1 1 0,-1-1 0,0 0 0,1 0 0,-1 0 0,0 0 0,1 0 0,-1 0 0,0 0 0,1 0 0,-1 0 0,0 0 0,1 0 0,-1 0 0,0 0 0,0 0 0,1 0 0,-1 0 0,1 0 0,9-14 0,3-22 0,-9 20 0,1-6 0,-4 50 0,-2 76 0,0-62 0,1-35 0,0-14 0,-1-22 0,-1 0 0,-1 0 0,-11-44 0,14 71 0,-1 0 0,1 0 0,-1 0 0,0-1 0,1 1 0,-1 0 0,0 0 0,0 0 0,-1 0 0,1 1 0,0-1 0,0 0 0,-1 0 0,1 1 0,-1-1 0,0 1 0,1-1 0,-1 1 0,-2-2 0,2 3 0,0-1 0,0 1 0,1 0 0,-1 0 0,0 0 0,1 0 0,-1 0 0,0 0 0,0 0 0,1 0 0,-1 1 0,0-1 0,0 1 0,1-1 0,-1 1 0,1 0 0,-1-1 0,-2 3 0,-5 3 0,1 0 0,0 1 0,0 0 0,1 1 0,0-1 0,-9 14 0,-38 54 0,-101 129 0,154-202 0,0-1 0,0 0 0,0 1 0,0-1 0,0 0 0,0 0 0,-1 0 0,1 0 0,0 0 0,-1 0 0,1-1 0,-1 1 0,1 0 0,-1-1 0,1 1 0,-4 0 0,5-1 0,-1 0 0,1-1 0,-1 1 0,0 0 0,1 0 0,-1-1 0,0 1 0,1 0 0,-1-1 0,1 1 0,-1 0 0,1-1 0,-1 1 0,1-1 0,-1 1 0,1-1 0,0 1 0,-1-1 0,1 1 0,-1-1 0,1 0 0,0 1 0,0-1 0,-1 1 0,1-1 0,0 0 0,0 0 0,-1-4 0,0 1 0,1-1 0,-1 1 0,1-1 0,0 0 0,0 1 0,1-1 0,-1 1 0,1-1 0,2-5 0,6-10 0,1 1 0,0 0 0,2 1 0,0 0 0,1 1 0,23-23 0,-16 17 0,-1 6 0,-19 33 0,-21 33 0,-29 32 0,-107 133 0,153-209 0,0 0 0,-1 0 0,0 0 0,0-1 0,-10 8 0,14-12 0,1 0 0,-1 1 0,1-1 0,-1 0 0,0 1 0,1-1 0,-1 0 0,0 0 0,1 0 0,-1 1 0,0-1 0,1 0 0,-1 0 0,0 0 0,0 0 0,1 0 0,-1 0 0,0-1 0,1 1 0,-1 0 0,0 0 0,1 0 0,-1-1 0,-1 1 0,1-2 0,0 1 0,1 0 0,-1 0 0,0-1 0,0 1 0,1 0 0,-1-1 0,1 1 0,-1 0 0,1-1 0,-1 1 0,1-1 0,0 1 0,0-1 0,0 1 0,0-4 0,0-5 0,0 0 0,1 1 0,0-1 0,1 0 0,0 0 0,0 1 0,1-1 0,6-12 0,41-70 0,-39 74 0,0-1 0,0-1 0,-2 1 0,9-30 0,-66 98 0,8-2 0,14-13 0,-2-3 0,-39 35 0,42-52 0,18-16 0,13-11 0,191-265 0,-175 255 0,-18 25 0,-11 15 0,-21 27 0,-59 71 0,56-77 0,-54 86 0,85-122 0,4-5 0,14-12 0,20-23 0,6-14 0,79-84 0,-106 115 0,-15 17 0,1 0 0,0 1 0,-1-1 0,1 1 0,0-1 0,1 1 0,-1 0 0,1 1 0,-1-1 0,1 0 0,4-1 0,-7 4 0,0 0 0,-1 0 0,1 0 0,0 1 0,-1-1 0,1 0 0,0 1 0,-1-1 0,1 0 0,-1 1 0,1-1 0,0 1 0,-1-1 0,1 1 0,-1-1 0,0 1 0,1-1 0,-1 1 0,1 0 0,-1-1 0,0 1 0,1 0 0,-1-1 0,0 1 0,0 0 0,0-1 0,1 1 0,-1 0 0,0-1 0,0 1 0,0 0 0,0 0 0,0-1 0,0 1 0,-1 1 0,0 27 0,-5-6 0,-1 0 0,-1 0 0,-1 0 0,-1-1 0,-1 0 0,-22 31 0,30-48 0,5-7 0,11-15 0,18-28 0,-24 30 0,12-22 0,-18 35 0,0 1 0,-1-1 0,1 1 0,0-1 0,1 1 0,-1 0 0,0-1 0,0 1 0,1 0 0,-1 0 0,0 0 0,1 0 0,-1 0 0,1 0 0,-1 0 0,1 1 0,1-2 0,-2 3 0,0-1 0,0 0 0,0 0 0,-1 1 0,1-1 0,0 0 0,0 1 0,-1-1 0,1 0 0,0 1 0,-1-1 0,1 1 0,0 0 0,-1-1 0,1 1 0,-1-1 0,1 1 0,-1 0 0,1-1 0,-1 1 0,0 0 0,1 0 0,-1-1 0,1 2 0,9 26 0,-5-13 0,-5-14 0,1 0 0,-1 0 0,1 1 0,-1-1 0,1 0 0,-1 0 0,1 0 0,-1 0 0,1 0 0,0 0 0,0 0 0,0 0 0,-1 0 0,1-1 0,0 1 0,0 0 0,0 0 0,0-1 0,0 1 0,1-1 0,-1 1 0,0-1 0,0 1 0,0-1 0,0 0 0,1 1 0,-1-1 0,1 0 0,0-1 0,-1 1 0,1-1 0,-1 0 0,1 0 0,-1-1 0,0 1 0,0 0 0,1 0 0,-1-1 0,0 1 0,0 0 0,0-1 0,0 1 0,-1-1 0,1 1 0,1-4 0,4-10 0,-1 0 0,6-30 0,14-170 0,-25 214 0,0 0 0,0 0 0,0 1 0,0-1 0,0 0 0,0 0 0,0 1 0,1-1 0,-1 0 0,0 0 0,1 1 0,-1-1 0,0 0 0,1 0 0,-1 1 0,1-1 0,-1 1 0,1-1 0,-1 0 0,1 1 0,0-1 0,-1 1 0,2-1 0,10 12 0,8 39 0,-16-40 0,-4-9 0,1 0 0,-1 1 0,1-1 0,-1 1 0,1-1 0,0 0 0,-1 1 0,1-1 0,0 0 0,0 0 0,0 0 0,0 0 0,0 0 0,0 0 0,0 0 0,1 0 0,-1 0 0,2 1 0,-2-2 0,0 0 0,0 0 0,-1 0 0,1 0 0,0 0 0,0-1 0,-1 1 0,1 0 0,0 0 0,0-1 0,-1 1 0,1 0 0,0-1 0,-1 1 0,1-1 0,0 1 0,-1-1 0,1 1 0,-1-1 0,1 1 0,-1-1 0,1 0 0,-1 1 0,1-2 0,3-4 0,-1 1 0,0-1 0,-1 0 0,1-1 0,-1 1 0,3-12 0,-2 2 0,0 0 0,-1 0 0,-1 0 0,-1 0 0,-1-24 0,-3 37 0,-3 12 0,-2 13 0,-47 195 0,25-82 0,24-88 0,-5 15 0,12-59 0,-1 1 0,0-1 0,-1 1 0,1-1 0,-1 0 0,1 1 0,-1-1 0,0 0 0,0 0 0,-1 0 0,1-1 0,-5 5 0,6-6 0,0 0 0,-1-1 0,1 1 0,0-1 0,-1 1 0,1-1 0,0 0 0,-1 1 0,1-1 0,-1 0 0,1 0 0,0 0 0,-1 0 0,1 0 0,-1 0 0,1-1 0,0 1 0,-1 0 0,1-1 0,0 1 0,-1-1 0,1 1 0,0-1 0,0 0 0,-1 1 0,1-1 0,0 0 0,0 0 0,0 0 0,0 0 0,0 0 0,0 0 0,0 0 0,0 0 0,1 0 0,-1-1 0,0 1 0,0-3 0,-4-4 0,0 0 0,1-1 0,0 0 0,-4-11 0,2-5 0,1 0 0,1 0 0,1 0 0,1-1 0,2 1 0,4-45 0,-3 63 0,0 1 0,1 0 0,0 0 0,0 0 0,1 0 0,-1 0 0,1 0 0,0 1 0,1-1 0,-1 1 0,1 0 0,1 0 0,-1 0 0,6-5 0,9-6 0,0 1 0,27-16 0,-46 31 0,1-1 0,-1 0 0,1 1 0,0-1 0,0 1 0,-1-1 0,1 1 0,0-1 0,0 1 0,0-1 0,0 1 0,-1 0 0,1 0 0,0-1 0,0 1 0,0 0 0,0 0 0,0 0 0,0 0 0,0 0 0,0 0 0,-1 0 0,3 1 0,-3-1 0,1 1 0,-1-1 0,0 1 0,1 0 0,-1-1 0,0 1 0,1-1 0,-1 1 0,0 0 0,0-1 0,0 1 0,0 0 0,1 0 0,-1-1 0,0 1 0,0 0 0,0-1 0,-1 1 0,1 0 0,0-1 0,0 2 0,-15 39 0,-93 142 0,114-206 0,12-22 0,-2 10 0,-12 24 0,1 0 0,0 0 0,1 1 0,0 0 0,1 0 0,11-13 0,-18 23 0,0 0 0,0 0 0,0-1 0,0 1 0,1 0 0,-1 0 0,0 0 0,0 0 0,1-1 0,-1 1 0,0 0 0,0 0 0,0 0 0,1 0 0,-1 0 0,0 0 0,0 0 0,1 0 0,-1 0 0,0 0 0,0 0 0,1 0 0,-1 0 0,0 0 0,0 0 0,1 0 0,-1 0 0,0 0 0,0 0 0,1 0 0,-1 0 0,0 0 0,0 1 0,0-1 0,1 0 0,-1 0 0,0 0 0,0 0 0,0 1 0,1-1 0,5 13 0,-2 18 0,-4-31 0,1 65 0,-2 0 0,-20 126 0,17-161 0,5-14 0,9-24 0,8-24 0,-16 28 0,0 0 0,-1 0 0,0 0 0,0 0 0,0 0 0,0 0 0,-1 0 0,1 0 0,-1 0 0,0-1 0,0 1 0,-1 0 0,1 0 0,-1 0 0,0 0 0,-1-4 0,1 7 0,1 1 0,-1 0 0,1-1 0,-1 1 0,0 0 0,1 0 0,-1-1 0,1 1 0,-1 0 0,0 0 0,1 0 0,-1-1 0,1 1 0,-1 0 0,0 0 0,1 0 0,-1 0 0,0 0 0,1 1 0,-1-1 0,1 0 0,-1 0 0,0 0 0,1 0 0,-1 1 0,1-1 0,-1 0 0,1 1 0,-1-1 0,0 0 0,1 1 0,0-1 0,-1 0 0,1 1 0,-1-1 0,1 1 0,-1-1 0,1 1 0,-1 0 0,-21 25 0,19-21 0,-42 58 0,31-40 0,-1-1 0,-2-1 0,-21 22 0,32-37 0,0 0 0,-1-1 0,0 0 0,0-1 0,0 1 0,0-1 0,-1-1 0,1 1 0,-1-1 0,0 0 0,0-1 0,0 0 0,0 0 0,-13 0 0,-116 2 0,-59 5 0,163-7 0,24-2 0,0 0 0,0 1 0,0 0 0,0 1 0,0 0 0,0 0 0,-16 7 0,47-9 0,15-5 0,198-53 0,-181 48 0,-14 3 0,-79 4 0,33 3 0,-42 0 0,1 2 0,-1 2 0,-65 13 0,195-34 0,-49 11 0,-1-1 0,57-20 0,-26 4 0,-36 13 0,-65 21 0,14-5 0,-99 35 0,111-36 0,-1 0 0,1 1 0,1 1 0,-1 0 0,1 0 0,0 1 0,-12 12 0,21-19 0,1 1 0,-1-1 0,1 0 0,0 1 0,-1-1 0,1 1 0,0-1 0,0 1 0,0-1 0,0 1 0,0 0 0,1-1 0,-1 1 0,0 0 0,1 0 0,-1 0 0,1 0 0,0 0 0,-1-1 0,1 1 0,0 0 0,0 3 0,1-4 0,0 0 0,0 1 0,0-1 0,0 0 0,0 1 0,0-1 0,1 0 0,-1 0 0,0 0 0,1 0 0,-1 0 0,0 0 0,1 0 0,-1 0 0,1-1 0,-1 1 0,1-1 0,0 1 0,2 0 0,11 2 0,1-1 0,0 0 0,29-1 0,-43-1 0,100-3 0,-60 2 0,-33 0 0,-12 1 0,-22 0 0,-1 0 0,1 2 0,-1 0 0,1 2 0,0 1 0,-24 8 0,48-13 0,1 0 0,-1 0 0,1 0 0,0 1 0,-1-1 0,1 0 0,0 0 0,-1 0 0,1 0 0,0 0 0,-1 1 0,1-1 0,0 0 0,-1 0 0,1 0 0,0 1 0,-1-1 0,1 0 0,0 0 0,0 1 0,0-1 0,-1 0 0,1 1 0,0-1 0,0 0 0,0 1 0,-1-1 0,1 0 0,0 1 0,0-1 0,0 1 0,0 0 0,11 5 0,19 0 0,-23-6-67,14 2 132,0 0 0,33-3 1,-50 1-131,-1-1 0,1 1 0,0 0 0,-1-1 0,1 0 0,-1 0 0,1 0 0,-1 0 0,1 0 0,-1-1 0,0 0 0,0 1 0,0-1 0,0-1 1,0 1-1,0 0 0,0-1 0,-1 1 0,1-1 0,-1 0 0,0 0 0,3-4 0,3-17-6761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3T12:26:23.781"/>
    </inkml:context>
    <inkml:brush xml:id="br0">
      <inkml:brushProperty name="width" value="0.1" units="cm"/>
      <inkml:brushProperty name="height" value="0.1" units="cm"/>
      <inkml:brushProperty name="color" value="#FFFFFF"/>
    </inkml:brush>
  </inkml:definitions>
  <inkml:trace contextRef="#ctx0" brushRef="#br0">581 0 24575,'-6'3'0,"0"0"0,0 0 0,0-1 0,0 1 0,-1-2 0,1 1 0,0-1 0,-1 1 0,0-2 0,1 1 0,-1-1 0,-7-1 0,-1 2 0,-85 8 0,-157 35 0,235-35 0,33-3 0,39-1 0,5-10 0,0-2 0,67-18 0,-120 23 0,-7 0 0,-24-1 0,-37-1 0,10 3 0,22 0 0,0 1 0,-58 8 0,74-1 0,35-1 0,33 0 0,-8-5 0,7 3 0,1-3 0,-1-2 0,92-13 0,-138 12 0,-8 2 0,-23 1 0,-56 4 0,62-3 0,12-2 0,-21 2 0,29-1 0,18 0 0,177-2 0,-231 0 0,-1 2 0,1 2 0,0 1 0,-67 17 0,27-7 0,47-9 0,27-3 0,9-2 0,238-1 0,-282 2 0,-1 3 0,-38 9 0,178-7 0,0-7 0,-43 1 0,-44 0 0,-15 0 0,-461 0 0,453 3 0,25 3 0,27 4 0,-14-8 0,1-1 0,0-1 0,-1-1 0,42-7 0,110-32 0,-137 29 0,23-4 0,33-8 0,-71 14 0,-20 6 0,-21 6 0,-226 70 0,179-50 0,36-14 0,-1 0 0,-38 9 0,125-32 0,108-20 0,-151 32-170,-1-1-1,1 0 0,-1-1 1,0-1-1,0-1 0,-1 0 1,24-13-1,-20 4-6655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3T12:26:36.119"/>
    </inkml:context>
    <inkml:brush xml:id="br0">
      <inkml:brushProperty name="width" value="0.1" units="cm"/>
      <inkml:brushProperty name="height" value="0.1" units="cm"/>
      <inkml:brushProperty name="color" value="#FFFFFF"/>
    </inkml:brush>
  </inkml:definitions>
  <inkml:trace contextRef="#ctx0" brushRef="#br0">1840 349 24575,'2'0'0,"0"0"0,-1 0 0,1 0 0,-1 0 0,1-1 0,0 1 0,-1-1 0,1 1 0,-1-1 0,1 1 0,-1-1 0,0 0 0,1 0 0,-1 0 0,0 0 0,1 0 0,-1 0 0,0 0 0,1-2 0,-1 3 0,-1-1 0,0 0 0,0 1 0,1-1 0,-1 0 0,0 1 0,0-1 0,0 0 0,0 1 0,0-1 0,0 0 0,0 0 0,0 1 0,0-1 0,-1 0 0,1 1 0,0-1 0,0 0 0,-1 1 0,1-1 0,0 0 0,-1 1 0,1-1 0,0 1 0,-1-1 0,1 1 0,-1-1 0,1 1 0,-1-1 0,0 1 0,1-1 0,-1 1 0,1-1 0,-1 1 0,0 0 0,1 0 0,-1-1 0,0 1 0,1 0 0,-1 0 0,0 0 0,1-1 0,-1 1 0,0 0 0,0 0 0,-43-9 0,-13-3 0,55 11 0,-1 0 0,0 0 0,0 0 0,1 0 0,-1-1 0,0 1 0,1-1 0,0 1 0,-1-1 0,1 0 0,0 0 0,0 0 0,0-1 0,0 1 0,-2-3 0,4 4 0,0 0 0,-1-1 0,1 1 0,0 0 0,-1-1 0,1 1 0,0 0 0,0-1 0,0 1 0,0 0 0,0-1 0,1 1 0,-1 0 0,0-1 0,1 1 0,-1 0 0,1 0 0,-1-1 0,1 1 0,-1 0 0,1 0 0,0 0 0,0 0 0,-1 0 0,1 0 0,0 0 0,0 0 0,0 0 0,0 0 0,0 0 0,0 1 0,1-1 0,-1 0 0,2 0 0,15-19 0,-18 20 0,0-1 0,0 0 0,-1 1 0,1-1 0,0 1 0,0-1 0,0 0 0,0 1 0,-1-1 0,1 1 0,0-1 0,0 0 0,-1 1 0,1-1 0,-1 1 0,1-1 0,0 1 0,-1-1 0,1 1 0,-1-1 0,1 1 0,-1 0 0,1-1 0,-1 1 0,0 0 0,1-1 0,-1 1 0,1 0 0,-1 0 0,0 0 0,1-1 0,-2 1 0,-26-8 0,23 7 0,-84-15 0,64 13 0,1-1 0,0-1 0,-29-11 0,36 11 0,-1 0 0,1 1 0,-1 1 0,-22-1 0,33 3 0,10-3 0,19-6 0,29-16 0,-36 11 0,-8 7 0,1 0 0,0 1 0,1 0 0,0 0 0,17-9 0,-25 15 0,0 1 0,1-1 0,-1 1 0,0-1 0,1 1 0,-1 0 0,0 0 0,1-1 0,-1 1 0,0 0 0,1 0 0,-1 0 0,0 0 0,1 1 0,-1-1 0,0 0 0,1 1 0,-1-1 0,0 1 0,0-1 0,2 2 0,-1 0 0,0 0 0,0 0 0,0 0 0,-1 0 0,1 0 0,-1 0 0,1 1 0,-1-1 0,0 1 0,0-1 0,0 1 0,-1-1 0,1 1 0,0-1 0,-1 5 0,1 4 0,0 0 0,-1 0 0,0 0 0,-1-1 0,-1 1 0,0 0 0,0 0 0,-1-1 0,0 1 0,0-1 0,-2 0 0,1 0 0,-1 0 0,-1 0 0,1-1 0,-2 0 0,1 0 0,-14 12 0,20-19 0,-1-1 0,0 0 0,0 0 0,0-1 0,0 1 0,0 0 0,0 0 0,0 0 0,0 0 0,0-1 0,0 1 0,0-1 0,-1 1 0,1-1 0,0 1 0,0-1 0,0 0 0,-1 1 0,1-1 0,-3 0 0,3 0 0,1 0 0,-1-1 0,0 1 0,1 0 0,-1-1 0,0 1 0,0-1 0,1 1 0,-1-1 0,1 1 0,-1-1 0,0 1 0,1-1 0,-1 0 0,1 1 0,0-1 0,-1 0 0,1 1 0,-1-1 0,1 0 0,0 0 0,0 1 0,-1-1 0,1-1 0,-1 0 0,1 0 0,0 1 0,0-1 0,0 0 0,0 0 0,0 0 0,0 0 0,0 0 0,0 0 0,1 0 0,-1 0 0,1 1 0,-1-1 0,1 0 0,0 0 0,0 1 0,0-1 0,0 0 0,0 1 0,0-1 0,0 1 0,0-1 0,1 1 0,-1 0 0,0-1 0,1 1 0,-1 0 0,3-1 0,-1 0 0,-1 1 0,0 0 0,1 0 0,-1 0 0,1 0 0,-1 1 0,1-1 0,0 1 0,-1-1 0,1 1 0,0 0 0,-1 0 0,1 0 0,-1 0 0,1 1 0,0-1 0,-1 1 0,1-1 0,-1 1 0,1 0 0,-1 0 0,5 3 0,-3-2 0,-1 1 0,1 1 0,-1-1 0,0 0 0,0 1 0,0 0 0,-1 0 0,1-1 0,-1 1 0,0 1 0,0-1 0,2 5 0,0 2 0,-1-1 0,0 1 0,-1 0 0,0 0 0,-1 0 0,0 0 0,0 0 0,-2 0 0,1 0 0,-4 16 0,4-24 0,-1-1 0,1 0 0,-1 0 0,0 1 0,0-1 0,0 0 0,0 0 0,0 0 0,0 0 0,-1 0 0,1 0 0,-1-1 0,0 1 0,1 0 0,-3 1 0,3-3 0,0 1 0,0-1 0,0 1 0,0-1 0,0 1 0,0-1 0,-1 0 0,1 0 0,0 0 0,0 0 0,0 0 0,0 0 0,-1 0 0,1 0 0,0 0 0,0 0 0,0 0 0,0-1 0,0 1 0,0-1 0,-2 0 0,-1-1 0,1 0 0,0 0 0,0-1 0,0 1 0,1-1 0,-1 0 0,1 0 0,-1 0 0,1 0 0,0 0 0,0-1 0,0 1 0,0 0 0,1-1 0,0 0 0,-2-4 0,-6-52 0,9 57 0,-1 0 0,1 0 0,1-1 0,-1 1 0,0 0 0,1 0 0,0 0 0,0 0 0,-1 0 0,2 0 0,-1 0 0,0 0 0,1 0 0,-1 1 0,1-1 0,3-3 0,-5 6 0,0-1 0,0 1 0,1-1 0,-1 1 0,0 0 0,1 0 0,-1-1 0,0 1 0,1 0 0,-1 0 0,0-1 0,1 1 0,-1 0 0,1 0 0,-1 0 0,0 0 0,1-1 0,-1 1 0,1 0 0,-1 0 0,1 0 0,-1 0 0,0 0 0,1 0 0,-1 0 0,1 0 0,-1 0 0,1 0 0,-1 1 0,0-1 0,1 0 0,-1 0 0,1 0 0,-1 0 0,1 1 0,8 16 0,-2 24 0,-7-40 0,1 10 0,0-1 0,0 1 0,-2-1 0,1 1 0,-1 0 0,-1-1 0,0 0 0,0 1 0,-1-1 0,-1 0 0,1 0 0,-2-1 0,1 1 0,-1-1 0,-1 0 0,0 0 0,0 0 0,0-1 0,-1 0 0,-1 0 0,1-1 0,-1 0 0,0 0 0,-17 9 0,-8 8 0,25-17 0,-1-1 0,0 0 0,-1 0 0,0 0 0,1-1 0,-1-1 0,-1 1 0,-17 3 0,27-7 0,-1-1 0,1 0 0,-1 0 0,0 0 0,1 0 0,-1 0 0,1 0 0,-1-1 0,0 1 0,1 0 0,-1-1 0,1 1 0,-1-1 0,1 0 0,-1 1 0,1-1 0,0 0 0,-1 0 0,1 0 0,0 0 0,0 0 0,-1 0 0,0-2 0,-1-1 0,1 1 0,0-1 0,0 0 0,0 0 0,1 0 0,-1 0 0,1 0 0,0 0 0,-1-5 0,0-3 0,1 0 0,0 0 0,1-1 0,1 1 0,2-21 0,0 24 0,0 0 0,0 0 0,0 1 0,1-1 0,1 1 0,-1 0 0,10-12 0,-12 17 0,0 0 0,0 0 0,1 0 0,-1 0 0,1 0 0,0 1 0,0-1 0,-1 1 0,1 0 0,1 0 0,-1 0 0,0 0 0,0 1 0,1-1 0,-1 1 0,1 0 0,0 0 0,-1 0 0,1 0 0,0 1 0,4-1 0,-6 2 0,0-1 0,0 1 0,0 0 0,-1 0 0,1 0 0,0 0 0,-1 0 0,1 1 0,0-1 0,-1 0 0,0 1 0,1-1 0,-1 1 0,0-1 0,0 1 0,0 0 0,0 0 0,0-1 0,0 1 0,0 0 0,-1 0 0,1 0 0,0 0 0,-1 0 0,0 0 0,1 3 0,3 60 0,-4-56 0,-2 21 0,-1-1 0,-1 0 0,-1 0 0,-2 0 0,-1 0 0,-1-1 0,-21 44 0,-108 181 0,119-222 0,9-14 0,-24 38 0,32-52 0,0-1 0,1 1 0,-1-1 0,0 0 0,0 0 0,0 0 0,-1 0 0,1 0 0,0 0 0,-1-1 0,1 1 0,-1-1 0,1 1 0,-1-1 0,0 0 0,-5 1 0,7-2 0,0-1 0,-1 1 0,1-1 0,0 0 0,0 1 0,-1-1 0,1 0 0,0 0 0,0 0 0,0 0 0,0 0 0,0 0 0,0 0 0,0 0 0,0 0 0,1-1 0,-1 1 0,0 0 0,1 0 0,-1-1 0,1 1 0,-1-1 0,1 1 0,-1 0 0,1-1 0,0 1 0,0-1 0,0-1 0,-4-46 0,6 24 0,0 1 0,2 0 0,1 0 0,1 0 0,1 1 0,18-43 0,80-131 0,-71 138 0,-31 53 0,0-1 0,0 1 0,1 0 0,0 0 0,0 0 0,0 1 0,1 0 0,-1-1 0,10-6 0,-13 11 0,-1 1 0,0 0 0,1 0 0,-1-1 0,1 1 0,-1 0 0,0 0 0,1 0 0,-1 0 0,1 0 0,-1-1 0,1 1 0,-1 0 0,0 0 0,1 0 0,-1 0 0,1 0 0,-1 0 0,1 0 0,-1 0 0,1 1 0,-1-1 0,0 0 0,1 0 0,-1 0 0,1 0 0,-1 1 0,0-1 0,1 0 0,-1 0 0,0 1 0,1-1 0,-1 0 0,0 1 0,1-1 0,6 21 0,-5 22 0,-5-20 0,-2 0 0,0 0 0,-1 0 0,-14 32 0,15-41 0,-1-1 0,-1 0 0,-1 0 0,1-1 0,-2 0 0,0 0 0,0-1 0,-14 13 0,22-23 0,0 0 0,1 0 0,-1-1 0,0 1 0,1 0 0,-1-1 0,0 1 0,0-1 0,0 1 0,0-1 0,1 1 0,-1-1 0,0 0 0,0 1 0,0-1 0,0 0 0,0 1 0,0-1 0,0 0 0,0 0 0,0 0 0,0 0 0,0 0 0,0 0 0,0-1 0,0 1 0,0 0 0,0 0 0,-1-1 0,1 0 0,-1-1 0,1 1 0,0 0 0,0-1 0,0 1 0,0-1 0,0 1 0,1-1 0,-1 0 0,0 1 0,1-1 0,-1 0 0,1 1 0,-1-4 0,0-7 0,0 1 0,0 0 0,1-1 0,2-12 0,3-2 0,2 0 0,0 0 0,1 1 0,2 0 0,1 0 0,0 1 0,2 1 0,1 0 0,1 1 0,0 0 0,22-22 0,-35 42 0,0-1 0,1 1 0,-1 0 0,1 0 0,-1 0 0,1 0 0,0 0 0,-1 0 0,1 1 0,0 0 0,0-1 0,0 1 0,0 0 0,1 0 0,-1 1 0,0-1 0,0 1 0,0-1 0,6 1 0,-7 1 0,0 0 0,0 0 0,1-1 0,-1 1 0,0 1 0,0-1 0,0 0 0,0 0 0,-1 1 0,1-1 0,0 1 0,-1 0 0,1-1 0,-1 1 0,1 0 0,-1 0 0,0 0 0,1 0 0,-1 0 0,-1 0 0,1 0 0,0 1 0,0-1 0,-1 0 0,1 0 0,-1 1 0,1 3 0,0 10 0,0 0 0,-1 0 0,-1-1 0,0 1 0,-1 0 0,-1-1 0,0 1 0,-1-1 0,-1 0 0,-8 18 0,-9 18 0,-45 72 0,53-97 0,-2 1 0,-1-2 0,-1 0 0,-1-1 0,-39 38 0,56-61 0,1 1 0,-1-1 0,1 1 0,-1-1 0,1 0 0,-1 0 0,1 0 0,-1 0 0,0 0 0,0 0 0,0-1 0,1 1 0,-1 0 0,0-1 0,0 1 0,0-1 0,0 0 0,0 0 0,0 0 0,-4 0 0,5-1 0,0 0 0,0 1 0,0-1 0,0 0 0,0 0 0,0 0 0,0 0 0,0 0 0,0 0 0,1 0 0,-1-1 0,0 1 0,1 0 0,-1 0 0,1 0 0,-1-1 0,1 1 0,0 0 0,-1-1 0,1 1 0,0 0 0,0-2 0,-1-6 0,1 0 0,0 0 0,1 0 0,-1 0 0,2 0 0,-1 0 0,5-13 0,7-7 0,0 0 0,2 1 0,1 1 0,1 0 0,2 1 0,23-26 0,14-9 0,71-60 0,-111 108 0,0 1 0,0 0 0,1 1 0,35-16 0,-51 26 0,0 0 0,0 1 0,1 0 0,-1-1 0,0 1 0,0-1 0,1 1 0,-1 0 0,0 0 0,1 0 0,-1 0 0,0 0 0,1 0 0,-1 0 0,0 0 0,1 1 0,-1-1 0,0 0 0,0 1 0,1-1 0,-1 1 0,0 0 0,0-1 0,0 1 0,0 0 0,0-1 0,0 1 0,0 0 0,0 0 0,0 0 0,0 0 0,0 0 0,0 0 0,-1 0 0,1 0 0,0 1 0,-1-1 0,1 0 0,-1 0 0,1 1 0,-1-1 0,0 0 0,0 0 0,1 1 0,-1-1 0,0 0 0,0 1 0,0 1 0,0 6 0,1-1 0,-1 1 0,0 0 0,-1 0 0,0-1 0,-3 12 0,-3 2 0,-2 1 0,0-1 0,-2-1 0,0 0 0,-1 0 0,-1-1 0,-1-1 0,-30 32 0,1-6 0,-3-3 0,-60 45 0,104-86 0,-19 16 0,-47 26 0,63-40 0,0-1 0,0 1 0,0-1 0,0 0 0,-1 0 0,1-1 0,0 1 0,-1-1 0,1 0 0,-1-1 0,1 1 0,-1-1 0,0 0 0,1-1 0,-1 1 0,-8-3 0,12 2 0,-1-1 0,1 1 0,0-1 0,0 0 0,1 0 0,-1 0 0,0 0 0,0 0 0,1 0 0,-1 0 0,1 0 0,0-1 0,0 1 0,0-1 0,0 1 0,0-1 0,0 1 0,1-1 0,-1 1 0,1-1 0,0 0 0,0-2 0,-1-64 0,2 64 0,0-15 0,2 0 0,0 0 0,1 0 0,1 0 0,1 1 0,1 0 0,1 0 0,0 0 0,18-26 0,-26 44 0,0 1 0,0-1 0,0 1 0,0-1 0,1 1 0,-1 0 0,0-1 0,1 1 0,-1-1 0,0 1 0,1 0 0,-1-1 0,0 1 0,1 0 0,-1-1 0,1 1 0,-1 0 0,0 0 0,1 0 0,-1-1 0,1 1 0,-1 0 0,1 0 0,-1 0 0,1 0 0,-1 0 0,1 0 0,-1 0 0,1 0 0,-1 0 0,1 0 0,-1 0 0,1 0 0,-1 0 0,1 0 0,-1 0 0,0 0 0,1 1 0,-1-1 0,1 0 0,-1 0 0,1 1 0,-1-1 0,0 0 0,1 0 0,-1 1 0,1-1 0,-1 1 0,0-1 0,0 0 0,1 1 0,-1-1 0,0 1 0,0-1 0,1 0 0,-1 1 0,0-1 0,0 1 0,0-1 0,0 1 0,0-1 0,1 1 0,-1-1 0,0 1 0,0-1 0,0 1 0,-1-1 0,1 2 0,6 38 0,-7-23 0,-1 0 0,0-1 0,-1 0 0,-1 1 0,-1-1 0,0 0 0,-1-1 0,-10 19 0,-71 118 0,36-75 0,-4-2 0,-67 72 0,119-143 0,-2 0 0,1 0 0,0 0 0,-1 0 0,0-1 0,-9 5 0,13-7 0,1-1 0,-1 0 0,0 0 0,1 0 0,-1 1 0,1-1 0,-1 0 0,1 0 0,-1 0 0,0 0 0,1 0 0,-1 0 0,1 0 0,-1 0 0,0 0 0,1 0 0,-1 0 0,1 0 0,-1-1 0,1 1 0,-1 0 0,0 0 0,1-1 0,-1 1 0,1 0 0,-1-1 0,1 1 0,-1-1 0,0 0 0,1-1 0,-1 0 0,0 1 0,1-1 0,0 0 0,-1 1 0,1-1 0,0 0 0,0 1 0,0-1 0,0 0 0,0 0 0,0 1 0,0-1 0,1-2 0,3-13 0,0 1 0,0 0 0,2 0 0,0 0 0,1 0 0,1 1 0,0 0 0,15-20 0,97-111 0,-53 69 0,-44 48 0,132-150 0,-154 177 0,0 1 0,1-1 0,-1 1 0,0 0 0,1-1 0,0 1 0,-1 0 0,1 0 0,0 0 0,-1 0 0,1 1 0,0-1 0,0 0 0,0 1 0,3-2 0,-1 11 0,-14 14 0,-29 35 0,-3-1 0,-2-2 0,-81 77 0,85-90 0,-231 216 0,265-252 0,-1-1 0,0-1 0,0 1 0,0-1 0,0 0 0,-1-1 0,-13 5 0,19-7 0,0-1 0,1 1 0,-1-1 0,1 0 0,-1 0 0,0 0 0,1 0 0,-1 0 0,0 0 0,1 0 0,-1-1 0,0 1 0,1-1 0,-1 1 0,1-1 0,-1 0 0,1 1 0,-3-2 0,3 0 0,-1 1 0,1-1 0,0 0 0,-1 0 0,1 1 0,0-1 0,0 0 0,0 0 0,0 0 0,1 0 0,-1 0 0,0 0 0,1-1 0,0 1 0,-1 0 0,1 0 0,0 0 0,0-3 0,1-9 0,0 1 0,1-1 0,0 0 0,1 1 0,0-1 0,2 1 0,-1 0 0,1 0 0,1 1 0,8-14 0,15-21 0,39-50 0,-51 73 0,8-11 0,-8 9 0,1 2 0,2 0 0,41-40 0,-88 89 0,-34 44 0,-10 11 0,-378 336 0,421-392 0,0-1 0,-1-2 0,-49 28 0,77-48 0,1-1 0,0 0 0,-1 1 0,1-1 0,-1 0 0,1 0 0,-1 1 0,1-1 0,-1 0 0,1 0 0,-1 0 0,1 0 0,-1 1 0,1-1 0,-1 0 0,1 0 0,-1 0 0,1 0 0,-1 0 0,1 0 0,-1 0 0,1-1 0,-1 1 0,1 0 0,-1 0 0,1 0 0,-1 0 0,1-1 0,-1 1 0,1 0 0,0 0 0,-1-1 0,1 1 0,-1 0 0,1-1 0,-1 0 0,1-20 0,18-26 0,6 5 0,3 0 0,61-72 0,80-66 0,-50 57 0,89-86 0,-183 194 0,-24 15 0,1 0 0,0 0 0,-1-1 0,1 1 0,-1 0 0,1 0 0,0 0 0,-1 0 0,1 0 0,-1 1 0,1-1 0,-1 0 0,1 0 0,0 0 0,-1 0 0,1 1 0,-1-1 0,1 0 0,-1 0 0,1 1 0,-1-1 0,1 0 0,-1 1 0,1-1 0,0 2 0,0 0 0,0 1 0,0-1 0,-1 1 0,1-1 0,-1 1 0,1 0 0,-1-1 0,0 1 0,0 0 0,0-1 0,0 1 0,-1 0 0,1-1 0,-1 1 0,1-1 0,-1 1 0,-1 3 0,-15 34 0,-1-1 0,-1 0 0,-2-2 0,-2-1 0,-31 38 0,-9 17 0,-62 92 0,-46 73 0,160-234 0,18-24 0,28-33 0,482-600 0,-499 612 0,1 0 0,33-30 0,-52 52 0,0 1 0,1 0 0,-1-1 0,0 1 0,0 0 0,0-1 0,1 1 0,-1 0 0,0-1 0,1 1 0,-1 0 0,0 0 0,1-1 0,-1 1 0,0 0 0,1 0 0,-1 0 0,0-1 0,1 1 0,-1 0 0,1 0 0,-1 0 0,0 0 0,1 0 0,-1 0 0,1 0 0,-1 0 0,0 0 0,1 0 0,-1 0 0,1 0 0,-1 0 0,0 0 0,1 0 0,-1 0 0,0 1 0,1-1 0,-1 0 0,1 0 0,-1 0 0,1 1 0,-2 19 0,-15 27 0,-57 100 0,-7-2 0,-108 146 0,-46 77 0,214-342 0,20-26 0,0 0 0,0-1 0,0 1 0,0 0 0,0 0 0,0 0 0,0 0 0,0 0 0,0 0 0,0 0 0,0 0 0,0 0 0,0 0 0,0-1 0,0 1 0,0 0 0,0 0 0,0 0 0,0 0 0,0 0 0,0 0 0,0 0 0,0 0 0,-1 0 0,1 0 0,0 0 0,0 0 0,0-1 0,0 1 0,0 0 0,0 0 0,0 0 0,0 0 0,0 0 0,0 0 0,0 0 0,0 0 0,-1 0 0,1 0 0,0 0 0,0 0 0,0 0 0,0 0 0,0 0 0,0 0 0,0 0 0,0 0 0,0 0 0,0 0 0,-1 0 0,1 0 0,0 0 0,0 0 0,0 0 0,0 0 0,0 0 0,0 0 0,0 0 0,0 1 0,0-1 0,0 0 0,0 0 0,-1 0 0,1 0 0,0 0 0,0 0 0,0 0 0,0 0 0,8-18 0,514-876 0,-507 870 0,66-97 0,-65 109 0,-14 23 0,-14 31 0,-265 517-346,-46-22-1,290-481 446,13-21 49,-2 0 1,-1-2 0,-34 39-1,87-129-148,579-873 0,-609 929 0,0 1 0,0 0 0,0-1 0,0 1 0,0 0 0,0-1 0,0 1 0,1-1 0,-1 1 0,0 0 0,0-1 0,0 1 0,0 0 0,1 0 0,-1-1 0,0 1 0,0 0 0,1-1 0,-1 1 0,0 0 0,0 0 0,1-1 0,-1 1 0,0 0 0,1 0 0,-1 0 0,0 0 0,1-1 0,-1 1 0,0 0 0,1 0 0,-1 0 0,0 0 0,1 0 0,-1 0 0,1 0 0,-1 0 0,0 0 0,1 0 0,-1 0 0,0 0 0,1 0 0,-1 0 0,0 1 0,1-1 0,-1 0 0,0 0 0,1 0 0,-1 0 0,0 1 0,1-1 0,-1 0 0,0 0 0,1 1 0,3 28 0,-11 42 0,-9-15 0,-3-1 0,-3-1 0,-56 103 0,28-58 0,30-62 0,0 2 0,44-68 0,253-384 0,-139 187 0,-138 226 0,0 1 0,0-1 0,0 0 0,0 0 0,0 0 0,1 0 0,-1 0 0,0 0 0,0 0 0,0 0 0,0 0 0,0 1 0,0-1 0,0 0 0,0 0 0,0 0 0,0 0 0,0 0 0,0 0 0,0 0 0,1 0 0,-1 0 0,0 0 0,0 0 0,0 0 0,0 0 0,0 0 0,0 0 0,0 0 0,0 0 0,1 0 0,-1 0 0,0 0 0,0 0 0,0 0 0,0 0 0,0 0 0,0 0 0,0 0 0,0 0 0,1 0 0,-1 0 0,0 0 0,0 0 0,0 0 0,0 0 0,0 0 0,0 0 0,0 0 0,0 0 0,0 0 0,0 0 0,0-1 0,1 1 0,-1 0 0,0 0 0,0 0 0,0 0 0,0 0 0,0 0 0,2 17 0,-4 22 0,-3-10 0,-1 0 0,-1-1 0,-2 0 0,-12 28 0,-57 105 0,4-10 0,50-107 0,19-36 0,0 0 0,0 1 0,1 0 0,0-1 0,-4 18 0,34-63 0,184-346 0,-187 353 0,-12 29 0,-4 20 0,-6-4 0,-2-1 0,0 0 0,0 0 0,-1 0 0,-1 0 0,0 0 0,-1-1 0,-1 1 0,0-1 0,-11 21 0,-2-1 0,-1 0 0,-42 52 0,38-54 0,3-4 0,-31 32 0,47-54 0,-1 0 0,0 0 0,-1 0 0,1-1 0,-1 0 0,1 0 0,-1-1 0,0 0 0,-1 0 0,1 0 0,-1-1 0,-10 3 0,16-5 0,-1 1 0,0-1 0,0 0 0,1 0 0,-1 0 0,0-1 0,1 1 0,-1 0 0,0-1 0,1 1 0,-1-1 0,0 1 0,1-1 0,-1 0 0,1 0 0,-1 0 0,1 1 0,-1-2 0,1 1 0,0 0 0,-2-1 0,1-2 0,-1 1 0,1 0 0,0 0 0,0-1 0,1 0 0,-1 1 0,1-1 0,-3-7 0,1-5 0,1 0 0,0 1 0,1-26 0,3 6 0,2 0 0,1 0 0,2 0 0,1 1 0,2 0 0,1 0 0,2 1 0,1 1 0,26-44 0,-37 70 0,0 1 0,1 0 0,-1 0 0,1 1 0,0-1 0,0 1 0,10-7 0,-13 10 0,-1 1 0,1-1 0,0 1 0,-1-1 0,1 1 0,0 0 0,0-1 0,0 1 0,-1 0 0,1 0 0,0 0 0,0 0 0,0 0 0,0-1 0,-1 2 0,1-1 0,0 0 0,0 0 0,0 0 0,0 0 0,-1 0 0,1 1 0,1 0 0,0 0 0,-1 0 0,0 0 0,0 1 0,1-1 0,-1 1 0,0-1 0,0 1 0,0-1 0,-1 1 0,1 0 0,0-1 0,-1 1 0,1 0 0,-1 0 0,1 3 0,3 18 0,-2 0 0,0 1 0,-2-1 0,0 0 0,-2 1 0,0-1 0,-2 0 0,-1 0 0,0 0 0,-2 0 0,-14 33 0,-14 22 0,-78 128 0,-47 34 0,127-198 0,-2-1 0,-3-1 0,-53 44 0,85-79 0,-1 0 0,1-1 0,-1 0 0,0 0 0,0 0 0,-1-1 0,-12 4 0,18-6 0,1-1 0,-1 1 0,0-1 0,-1 1 0,1-1 0,0 0 0,0 0 0,0 0 0,0 0 0,0 0 0,0-1 0,0 1 0,0-1 0,0 1 0,0-1 0,0 0 0,1 1 0,-1-1 0,0 0 0,0 0 0,0-1 0,1 1 0,-1 0 0,1 0 0,-1-1 0,1 1 0,-1-1 0,1 1 0,0-1 0,0 0 0,0 0 0,0 1 0,0-1 0,-1-4 0,-3-10 0,0 0 0,2 0 0,0-1 0,0 1 0,2-1 0,0 0 0,2-16 0,1 2 0,1 0 0,15-59 0,-6 46 0,3 1 0,2 0 0,1 0 0,2 2 0,2 1 0,2 0 0,1 2 0,3 1 0,0 1 0,60-58 0,-87 93 0,6-5 0,0 0 0,0 0 0,0 1 0,13-7 0,-19 11 0,0 1 0,0-1 0,0 1 0,0-1 0,0 1 0,0 0 0,0-1 0,0 1 0,0 0 0,0 0 0,0-1 0,0 1 0,0 0 0,1 0 0,-1 0 0,0 0 0,0 1 0,0-1 0,0 0 0,0 0 0,0 1 0,0-1 0,0 1 0,0-1 0,0 1 0,0-1 0,0 1 0,0-1 0,0 1 0,0 0 0,0 0 0,-1-1 0,1 1 0,0 0 0,0 0 0,-1 0 0,1 0 0,-1 0 0,1 0 0,-1 0 0,1 0 0,-1 0 0,0 0 0,1 0 0,-1 0 0,0 0 0,0 2 0,3 12 0,-1-1 0,-1 1 0,-1 0 0,0 0 0,-1 0 0,0 0 0,-1-1 0,-1 1 0,-5 15 0,-4 11 0,-35 76 0,-90 133 0,102-191 0,31-53 0,0 1 0,-1-1 0,0 0 0,0-1 0,-6 6 0,10-10 0,0-1 0,1 1 0,-1-1 0,1 1 0,-1-1 0,1 1 0,-1-1 0,0 0 0,1 1 0,-1-1 0,0 0 0,0 0 0,1 1 0,-1-1 0,0 0 0,0 0 0,1 0 0,-1 0 0,0 0 0,0 0 0,1 0 0,-1 0 0,-1 0 0,1-1 0,1 0 0,-1 0 0,0 0 0,1 0 0,-1 0 0,1-1 0,-1 1 0,1 0 0,-1 0 0,1 0 0,0 0 0,-1-1 0,1 1 0,0 0 0,0 0 0,0 0 0,0-1 0,0 1 0,0 0 0,1-2 0,1-9 0,0 0 0,0 0 0,1 0 0,1 0 0,0 1 0,1-1 0,9-16 0,52-78 0,-39 65 0,18-22 0,3 2 0,69-68 0,-27 32 0,-89 95 0,0 1 0,0-1 0,0 1 0,0-1 0,0 1 0,1 0 0,-1-1 0,0 1 0,1 0 0,-1 0 0,1 0 0,-1 0 0,1 0 0,-1 1 0,1-1 0,0 0 0,-1 1 0,1-1 0,0 1 0,0 0 0,0-1 0,-1 1 0,1 0 0,0 0 0,3 1 0,-4 0 0,1 0 0,-1 1 0,0-1 0,1 1 0,-1 0 0,0-1 0,0 1 0,0 0 0,0 0 0,0 0 0,-1 0 0,1 0 0,0 0 0,-1 0 0,0 0 0,1 0 0,-1 0 0,0 0 0,0 0 0,0 0 0,0 0 0,-1 4 0,-1 10 0,0 0 0,-1 0 0,-1 0 0,-1 0 0,0-1 0,-1 0 0,0 0 0,-15 24 0,-77 108 0,68-105 0,11-14 0,-2-1 0,-35 38 0,56-66 0,0 1 0,0-1 0,0 1 0,0 0 0,0-1 0,0 1 0,0-1 0,0 1 0,0-1 0,0 1 0,0 0 0,0-1 0,0 1 0,-1-1 0,1 1 0,0-1 0,0 1 0,0 0 0,-1-1 0,1 1 0,0 0 0,-1-1 0,1 1 0,0 0 0,-1-1 0,1 1 0,0 0 0,-1 0 0,1 0 0,0-1 0,-1 1 0,1 0 0,-1 0 0,1 0 0,0 0 0,-1 0 0,1-1 0,-1 1 0,1 0 0,-1 0 0,1 0 0,-1 0 0,1 0 0,0 0 0,-1 1 0,1-1 0,-1 0 0,1 0 0,-1 0 0,1 0 0,0 0 0,-1 1 0,1-1 0,0 0 0,-1 0 0,1 1 0,0-1 0,-1 0 0,1 1 0,0-1 0,-1 0 0,1 1 0,0-1 0,0 0 0,-1 1 0,1-1 0,0 1 0,5-38 0,8 1 0,1 1 0,2 1 0,1 1 0,38-56 0,102-114 0,-139 181 0,-13 13 0,1 1 0,0 1 0,0-1 0,1 1 0,0 0 0,0 1 0,1 0 0,15-10 0,-22 15 0,0 1 0,1 0 0,-1 0 0,0 0 0,0 0 0,1 0 0,-1 0 0,0 0 0,1 0 0,-1 0 0,0 0 0,0 1 0,1-1 0,-1 0 0,0 1 0,0-1 0,0 1 0,0 0 0,1-1 0,-1 1 0,0 0 0,0 0 0,0-1 0,0 1 0,-1 0 0,1 0 0,0 0 0,0 0 0,-1 0 0,1 0 0,0 1 0,-1-1 0,1 0 0,-1 0 0,1 0 0,-1 1 0,0-1 0,1 0 0,-1 2 0,2 5 0,0-1 0,0 1 0,-1 0 0,0 0 0,-1 9 0,-2 4 0,0 1 0,-2-1 0,0 0 0,-1 0 0,-2-1 0,0 0 0,-1 0 0,-16 29 0,1-7 0,-2-2 0,-53 66 0,76-104 0,1-1 0,0 1 0,0 0 0,-1 0 0,1-1 0,-1 1 0,1-1 0,-1 1 0,0-1 0,1 1 0,-1-1 0,0 0 0,0 0 0,0 0 0,0 0 0,0-1 0,0 1 0,0 0 0,0-1 0,-1 1 0,-2-1 0,3-1 0,1 0 0,-1 0 0,1-1 0,-1 1 0,1 0 0,-1-1 0,1 1 0,0-1 0,0 1 0,-1-1 0,1 0 0,1 0 0,-1 0 0,0 1 0,0-1 0,1 0 0,-1 0 0,1 0 0,-1 0 0,1 0 0,0 0 0,0 0 0,0-2 0,-2-15 0,1 1 0,1 0 0,0 0 0,2 0 0,0-1 0,1 1 0,1 1 0,9-27 0,62-137 0,-66 162 0,51-99 0,112-166 0,-135 230 0,2 2 0,2 1 0,2 3 0,3 1 0,1 2 0,102-73 0,-140 111 0,1 1 0,0 0 0,1 0 0,-1 1 0,1 1 0,0-1 0,17-3 0,-25 8 0,-1-1 0,1 1 0,0 0 0,0 0 0,-1 0 0,1 0 0,0 0 0,0 1 0,-1-1 0,1 1 0,0 0 0,-1 0 0,1 0 0,-1 0 0,1 0 0,-1 0 0,0 1 0,1-1 0,-1 1 0,0-1 0,0 1 0,0 0 0,0 0 0,0 0 0,0 0 0,-1 1 0,1-1 0,-1 0 0,1 1 0,-1-1 0,0 0 0,0 1 0,0 0 0,-1-1 0,1 1 0,0 0 0,0 4 0,0 5 0,1 1 0,-2 0 0,1-1 0,-2 1 0,0 0 0,0-1 0,-1 1 0,-1-1 0,0 1 0,0-1 0,-2 0 0,1 0 0,-12 19 0,-3 3 0,-1 0 0,-2-2 0,-30 35 0,22-31 0,-2-2 0,-1-2 0,-2-1 0,-1-1 0,-1-2 0,-2-2 0,0-1 0,-2-2 0,-71 29 0,105-49 0,-1-1 0,0 1 0,0-1 0,0 0 0,-1-1 0,1 0 0,0 0 0,-1-1 0,1 0 0,0-1 0,-15-2 0,19 2 0,1 0 0,-1-1 0,1 0 0,-1 1 0,1-1 0,0 0 0,0-1 0,0 1 0,0 0 0,0-1 0,0 0 0,1 0 0,-1 1 0,1-1 0,0-1 0,0 1 0,0 0 0,0-1 0,0 1 0,1-1 0,0 1 0,0-1 0,0 0 0,0 1 0,0-1 0,1 0 0,-1-5 0,-2-24 0,2-1 0,2 0 0,1 0 0,1 1 0,2-1 0,1 1 0,2 0 0,1 1 0,1 0 0,2 0 0,1 1 0,2 1 0,1 0 0,1 1 0,2 0 0,0 2 0,2 0 0,1 2 0,1 0 0,47-38 0,-46 43 0,1 2 0,1 0 0,0 2 0,36-16 0,-47 26 0,-1 0 0,1 1 0,0 1 0,1 1 0,-1 0 0,1 1 0,-1 0 0,1 2 0,0-1 0,19 4 0,-31-2 0,0-1 0,-1 1 0,1 1 0,-1-1 0,1 1 0,-1-1 0,1 1 0,-1 0 0,0 0 0,0 0 0,0 1 0,0-1 0,0 1 0,-1 0 0,1-1 0,-1 1 0,0 0 0,0 1 0,0-1 0,0 0 0,0 1 0,-1-1 0,1 1 0,-1-1 0,0 1 0,0-1 0,0 1 0,-1 0 0,1 0 0,-1 5 0,1 6 0,0 1 0,-1 0 0,-1-1 0,-1 1 0,0-1 0,-5 18 0,1-14 0,-1 0 0,0-1 0,-2 0 0,0 0 0,-2-1 0,1 0 0,-2 0 0,0-1 0,-1-1 0,-1 0 0,-21 17 0,7-8 0,0-2 0,-2-2 0,0 0 0,-1-2 0,-50 21 0,69-34 0,-1 0 0,0-1 0,1-1 0,-1 0 0,-26 3 0,36-6 0,0 0 0,0 0 0,1 1 0,-1-2 0,0 1 0,0 0 0,0-1 0,0 1 0,0-1 0,0 0 0,1 0 0,-1 0 0,0 0 0,1-1 0,-1 1 0,1-1 0,-1 1 0,1-1 0,0 0 0,0 0 0,0 0 0,0 0 0,0 0 0,0-1 0,0 1 0,1 0 0,-1-1 0,1 0 0,0 1 0,-1-1 0,1 0 0,0-3 0,-3-15 0,1-1 0,1 1 0,1-1 0,0 0 0,2 1 0,1-1 0,1 0 0,0 1 0,2-1 0,0 1 0,2 0 0,0 1 0,1 0 0,1 0 0,16-25 0,-6 13 0,1 1 0,2 1 0,1 1 0,1 0 0,2 2 0,0 1 0,2 2 0,39-28 0,-49 40 0,0 1 0,1 1 0,1 0 0,0 2 0,21-7 0,-32 12 0,0 1 0,1 0 0,-1 0 0,1 1 0,0 0 0,-1 0 0,1 1 0,0 1 0,-1-1 0,1 2 0,-1-1 0,1 1 0,12 5 0,-18-4 0,0-1 0,0 1 0,0 0 0,-1 0 0,1 0 0,-1 0 0,0 1 0,0-1 0,0 1 0,0 0 0,-1 0 0,1 0 0,-1 0 0,0 0 0,-1 0 0,1 1 0,-1-1 0,1 1 0,-1-1 0,0 8 0,1 2 0,0 0 0,-1 0 0,-1 0 0,0 0 0,-4 22 0,-1-14 0,-1 0 0,0-1 0,-2 1 0,0-2 0,-2 1 0,-12 19 0,2-6 0,-2-2 0,-42 49 0,48-63 0,7-7 0,1-1 0,-1 0 0,-1-1 0,0 0 0,0-1 0,-15 10 0,24-18 3,1 1-1,-1-1 1,0 0-1,1 1 1,-1-1-1,0 0 1,0 0-1,1 0 0,-1 1 1,0-1-1,0 0 1,1 0-1,-1 0 1,0 0-1,0 0 1,1 0-1,-1-1 1,0 1-1,1 0 1,-1 0-1,0 0 1,0-1-1,1 1 0,-1 0 1,0-1-1,1 1 1,-1-1-1,1 1 1,-1-1-1,0 1 1,1-1-1,-1 1 1,1-1-1,-1 0 1,-9-25-1455,5 1-5374</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3T12:26:44.532"/>
    </inkml:context>
    <inkml:brush xml:id="br0">
      <inkml:brushProperty name="width" value="0.1" units="cm"/>
      <inkml:brushProperty name="height" value="0.1" units="cm"/>
      <inkml:brushProperty name="color" value="#FFFFFF"/>
    </inkml:brush>
  </inkml:definitions>
  <inkml:trace contextRef="#ctx0" brushRef="#br0">39 262 24575,'4'-1'0,"0"1"0,0-1 0,0 0 0,0-1 0,-1 1 0,1-1 0,0 0 0,-1 0 0,1 0 0,-1 0 0,1 0 0,-1-1 0,0 0 0,0 1 0,4-6 0,2-2 0,0-1 0,-1 0 0,9-15 0,-13 19 0,0 0 0,0-1 0,0 1 0,-1-1 0,0 1 0,-1-1 0,3-15 0,-4 21 0,-1 0 0,-1 0 0,1 0 0,0 0 0,-1 0 0,1 0 0,-1 0 0,1 0 0,-1 0 0,0 0 0,0 0 0,0 1 0,0-1 0,0 0 0,0 1 0,0-1 0,0 0 0,-1 1 0,1 0 0,-1-1 0,1 1 0,-1 0 0,0 0 0,1 0 0,-1 0 0,0 0 0,0 0 0,0 0 0,1 1 0,-1-1 0,0 1 0,0-1 0,0 1 0,0 0 0,0-1 0,-4 2 0,-64-3 0,43 4 0,23-2 0,11 1 0,168-1 0,-362 0 0,170-2 0,26-4 0,26-4 0,-5 7 0,49 2 0,-55 2 0,1-1 0,0-1 0,25-5 0,-33-1-78,-28 1 272,-29 0-1675,17 5-5345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3T12:08:03.799"/>
    </inkml:context>
    <inkml:brush xml:id="br0">
      <inkml:brushProperty name="width" value="0.1" units="cm"/>
      <inkml:brushProperty name="height" value="0.1" units="cm"/>
      <inkml:brushProperty name="color" value="#FFFFFF"/>
    </inkml:brush>
  </inkml:definitions>
  <inkml:trace contextRef="#ctx0" brushRef="#br0">1786 166 24575,'-36'2'0,"1"2"0,-66 15 0,60-10 0,-51 5 0,191-31 0,125-39 0,-191 47 0,-14 4 0,25-7 0,54-21 0,-98 33 0,0 0 0,-1 0 0,1 0 0,0 0 0,0 0 0,0 0 0,0 0 0,0-1 0,0 1 0,0 0 0,-1 0 0,1 0 0,0 0 0,0 0 0,0 0 0,0 0 0,0 0 0,0-1 0,0 1 0,0 0 0,0 0 0,0 0 0,0 0 0,0 0 0,0 0 0,0-1 0,0 1 0,0 0 0,0 0 0,0 0 0,0 0 0,0 0 0,0 0 0,0-1 0,0 1 0,0 0 0,0 0 0,0 0 0,0 0 0,0 0 0,0 0 0,0 0 0,0-1 0,0 1 0,0 0 0,1 0 0,-1 0 0,0 0 0,0 0 0,0 0 0,0 0 0,0 0 0,0 0 0,0 0 0,1-1 0,-1 1 0,0 0 0,0 0 0,0 0 0,0 0 0,1 0 0,-21-4 0,-24 2 0,3 2 0,28 1 0,31-1 0,41 2 0,-1-3 0,1-2 0,-1-3 0,0-2 0,77-22 0,-105 22 0,56-9 0,-144 19 0,23-2 0,-58 7 0,55 2 0,1 1 0,0 2 0,1 2 0,-54 28 0,86-41 0,1 1 0,0 0 0,0 0 0,0 0 0,0 0 0,0 0 0,1 1 0,-1-1 0,1 1 0,-1-1 0,1 1 0,0 0 0,0 0 0,0 0 0,0 1 0,-2 6 0,4-9 0,0 0 0,0 0 0,0 0 0,-1 1 0,1-1 0,1 0 0,-1 0 0,0 1 0,0-1 0,0 0 0,1 0 0,-1 0 0,0 0 0,1 1 0,-1-1 0,1 0 0,0 0 0,-1 0 0,1 0 0,0 1 0,1 0 0,0-1 0,1 1 0,-1 0 0,0-1 0,0 0 0,1 1 0,-1-1 0,1 0 0,-1 0 0,1 0 0,-1 0 0,5 0 0,13 2 0,0 0 0,0-2 0,0 0 0,0-1 0,20-3 0,98-18 0,-126 18 0,-68 14 0,-13 15 0,21-9 0,-61 33 0,108-50 0,-1 1 0,0 1 0,0-1 0,0 0 0,1 0 0,-1 1 0,0-1 0,1 1 0,0-1 0,-1 1 0,1 0 0,0-1 0,0 1 0,-1 0 0,2 0 0,-1 0 0,0 0 0,-1 3 0,2-4 0,1 0 0,-1 0 0,0 0 0,0 0 0,0 1 0,1-1 0,-1 0 0,1 0 0,-1 0 0,1 0 0,-1 0 0,1 0 0,0 0 0,-1 0 0,1 0 0,0 0 0,0-1 0,0 1 0,-1 0 0,1 0 0,0-1 0,0 1 0,0 0 0,0-1 0,0 1 0,0-1 0,1 0 0,-1 1 0,0-1 0,0 0 0,0 1 0,0-1 0,0 0 0,1 0 0,0 0 0,33 5 0,0-2 0,1-2 0,-1 0 0,0-3 0,1-1 0,-1-1 0,51-14 0,-85 18 0,-1 0 0,0 0 0,1 0 0,-1 1 0,0-1 0,1 0 0,-1 0 0,1 0 0,-1 0 0,0 0 0,1-1 0,-1 1 0,1 0 0,-1 0 0,0 0 0,1 0 0,-1 0 0,1 0 0,-1-1 0,0 1 0,1 0 0,-1 0 0,0-1 0,0 1 0,1 0 0,-1 0 0,0-1 0,1 1 0,-1 0 0,0-1 0,0 1 0,0 0 0,1-1 0,-1 1 0,0 0 0,0-1 0,0 1 0,0-1 0,0 1 0,0 0 0,0-1 0,0 1 0,0-1 0,0 1 0,-20-9 0,-35 0 0,-305 6 0,201 5 0,-57 17 0,170-14 0,196-13 0,-1-7 0,182-41 0,-226 36 0,-3 4 0,-53 10 0,-1-3 0,92-28 0,-129 32 0,-11-1 0,-23-1 0,-36 1 0,-42 6 0,0 5 0,0 4 0,1 5 0,-125 33 0,163-34 0,37-8 0,-1 0 0,1 2 0,-24 10 0,47-16 0,1-1 0,0 0 0,-1 1 0,1-1 0,0 1 0,-1-1 0,1 1 0,0-1 0,0 1 0,0 0 0,0 0 0,0-1 0,0 1 0,0 0 0,0 0 0,0 0 0,0 0 0,0 0 0,0 1 0,1-1 0,-1 0 0,1 0 0,-1 0 0,0 2 0,2-2 0,-1 0 0,1 0 0,0 0 0,0 0 0,0 0 0,0 0 0,-1 0 0,1 0 0,0-1 0,0 1 0,1 0 0,-1-1 0,0 1 0,0-1 0,0 1 0,0-1 0,0 0 0,1 1 0,1-1 0,69 11 0,230-11 0,-174-2 0,-232 8 0,-200 38 0,162-20 0,-115 26 0,224-41 0,31-4 0,22-1 0,55 1 0,1-4 0,108-11 0,-2-22 0,-106 16 0,-41 5 0,-36 11 0,0-1 0,1 1 0,-1-1 0,0 1 0,1-1 0,-1 1 0,0-1 0,0 1 0,1-1 0,-1 1 0,0 0 0,0 0 0,0-1 0,1 1 0,-1 0 0,0 0 0,0 0 0,0 0 0,0 0 0,0 0 0,-1 0 0,-77-3 0,9 6 0,0 3 0,1 3 0,-111 30 0,133-32 0,36-5 0,0-1 0,0 1 0,0 1 0,0 0 0,-13 5 0,21-3 0,12-1 0,13-1 0,229 0 0,-133-5 0,23-10 0,-12 0 0,-226 34 0,24-7 0,-80 26 0,140-37 0,-65 23 0,78-27 0,0 0 0,0 0 0,0 0 0,-1 0 0,1 0 0,0 0 0,0 0 0,0 0 0,0 0 0,0 0 0,-1 0 0,1 0 0,0 0 0,0 0 0,0 0 0,0 0 0,-1 0 0,1 0 0,0 0 0,0 0 0,0 0 0,0 0 0,0 0 0,0 0 0,-1 0 0,1 0 0,0 1 0,0-1 0,0 0 0,0 0 0,0 0 0,0 0 0,0 0 0,0 0 0,0 1 0,-1-1 0,1 0 0,0 0 0,0 0 0,0 0 0,0 0 0,0 1 0,0-1 0,0 0 0,0 0 0,0 0 0,0 0 0,0 0 0,0 1 0,0-1 0,0 0 0,0 0 0,0 0 0,0 0 0,0 0 0,1 1 0,-1-1 0,0 0 0,0 0 0,0 0 0,0 0 0,0 0 0,0 1 0,15 2 0,21 0 0,46-1 0,-1-4 0,0-4 0,95-18 0,-84 6 0,83-22 0,-217 47 0,-102 19 0,110-17 0,-1-1 0,1-3 0,-1 0 0,-50-1 0,114-7 0,0-2 0,0-1 0,-1-1 0,41-17 0,-6 4 0,-26 11 0,-26 7 0,0-1 0,-1 1 0,1-2 0,-1 1 0,0-2 0,0 1 0,12-8 0,-21 11 0,-1 1 0,1 0 0,-1 0 0,0-1 0,1 1 0,-1 0 0,1-1 0,-1 1 0,0 0 0,1-1 0,-1 1 0,0 0 0,1-1 0,-1 1 0,0-1 0,0 1 0,0-1 0,1 1 0,-1 0 0,0-1 0,0 1 0,0-1 0,0 1 0,0-1 0,0 1 0,0-1 0,0 1 0,0-1 0,0 1 0,0-1 0,0 1 0,0-1 0,0 1 0,-1-1 0,-15-9 0,-27 2 0,-194 6 0,208 2 0,368 0 0,-432 5 0,-173 31 0,80-7 0,130-21 0,-69 18 0,109-19 0,29-5 0,27-5 0,163-49 0,-159 41 0,-23 7 0,-1-1 0,1-2 0,24-10 0,-120 27 0,-202 65 0,72-23 0,70-20 0,106-23 0,0 1 0,1 1 0,0 2 0,1 1 0,-46 31 0,72-45 0,1 0 0,-1 0 0,1 0 0,-1 1 0,1-1 0,0 0 0,-1 0 0,1 1 0,-1-1 0,1 0 0,0 1 0,-1-1 0,1 0 0,0 1 0,0-1 0,-1 0 0,1 1 0,0-1 0,0 1 0,-1-1 0,1 0 0,0 1 0,0-1 0,0 1 0,0-1 0,0 1 0,-1-1 0,1 1 0,0-1 0,0 1 0,0-1 0,0 1 0,1-1 0,-1 1 0,0-1 0,0 0 0,0 2 0,20 5 0,27-7 0,-10-7 0,-1-1 0,0-2 0,0-1 0,41-21 0,2 2 0,-71 27 0,-1 1 0,1 0 0,0 0 0,0 1 0,-1 0 0,1 0 0,0 1 0,11 1 0,-17 0 0,0-1 0,-1 1 0,1 0 0,0 0 0,-1 0 0,1 0 0,-1 0 0,1 0 0,-1 0 0,1 1 0,-1-1 0,0 0 0,0 1 0,0-1 0,0 1 0,0-1 0,0 1 0,0 0 0,0-1 0,0 1 0,-1 0 0,1 0 0,-1 0 0,0-1 0,1 1 0,-1 2 0,2 55 0,-2-46 0,-5 177 0,5-226 0,2-1 0,2 1 0,1 0 0,10-41 0,-15 77 0,0-1 0,0 0 0,0 1 0,0-1 0,1 0 0,-1 1 0,0-1 0,0 1 0,0-1 0,0 0 0,1 1 0,-1-1 0,0 1 0,1-1 0,-1 1 0,0-1 0,1 1 0,-1-1 0,0 1 0,1-1 0,-1 1 0,1-1 0,-1 1 0,1 0 0,-1-1 0,1 1 0,0 0 0,0-1 0,6 17 0,-2 29 0,-5-8 0,-1-26 0,1 0 0,0 0 0,1 0 0,0 0 0,3 11 0,-4-22 0,0 0 0,0 1 0,0-1 0,0 0 0,0 0 0,0 0 0,0 0 0,0 0 0,0 1 0,0-1 0,0 0 0,0 0 0,0 0 0,0 0 0,1 0 0,-1 1 0,0-1 0,0 0 0,0 0 0,0 0 0,0 0 0,0 0 0,0 0 0,0 1 0,0-1 0,1 0 0,-1 0 0,0 0 0,0 0 0,0 0 0,0 0 0,0 0 0,0 0 0,1 0 0,-1 0 0,0 0 0,0 0 0,0 0 0,0 0 0,0 0 0,1 0 0,-1 0 0,0 0 0,0 0 0,0 0 0,0 0 0,1 0 0,-1 0 0,0 0 0,0 0 0,0 0 0,0 0 0,0 0 0,0 0 0,1 0 0,-1 0 0,0 0 0,0 0 0,0-1 0,0 1 0,0 0 0,0 0 0,1 0 0,6-15 0,6-22 0,15-58 0,-28 95 0,0 0 0,0 0 0,0 0 0,1 1 0,-1-1 0,0 0 0,0 0 0,0 0 0,0 0 0,0 0 0,0 0 0,0 0 0,0 0 0,1 1 0,-1-1 0,0 0 0,0 0 0,0 0 0,0 0 0,0 0 0,0 0 0,1 0 0,-1 0 0,0 0 0,0 0 0,0 0 0,0 0 0,0 0 0,1 0 0,-1 0 0,0 0 0,0 0 0,0 0 0,0 0 0,0 0 0,0 0 0,1 0 0,-1 0 0,0 0 0,0 0 0,0 0 0,0-1 0,0 1 0,0 0 0,0 0 0,1 0 0,-1 0 0,0 0 0,0 0 0,0 0 0,0 0 0,0-1 0,0 1 0,0 0 0,0 0 0,0 0 0,0 0 0,0 0 0,0-1 0,0 1 0,4 22 0,-1 28 0,-5-11 0,-14 73 0,10-81 0,6-29 0,-1 1 0,1 0 0,-1-1 0,0 1 0,0-1 0,0 0 0,0 1 0,0-1 0,-1 0 0,1 0 0,-3 3 0,-6-3 0,-1-19 0,7 4 0,1-1 0,1 0 0,0 1 0,0-1 0,2 0 0,1-19 0,-1 18 0,0 0 0,0 0 0,-2 0 0,-4-21 0,6 36 0,0-1 0,0 1 0,0 0 0,0 0 0,0 0 0,0 0 0,0-1 0,0 1 0,0 0 0,0 0 0,0 0 0,0 0 0,0-1 0,0 1 0,0 0 0,0 0 0,0 0 0,0 0 0,0 0 0,-1-1 0,1 1 0,0 0 0,0 0 0,0 0 0,0 0 0,0 0 0,0 0 0,-1 0 0,1 0 0,0-1 0,0 1 0,0 0 0,0 0 0,0 0 0,-1 0 0,1 0 0,0 0 0,0 0 0,0 0 0,0 0 0,-1 0 0,1 0 0,0 0 0,0 0 0,0 0 0,0 0 0,-1 0 0,1 0 0,0 0 0,0 1 0,0-1 0,-8 10 0,-4 17 0,5-3 0,3-7 0,-1-1 0,-1 0 0,0 0 0,-2 0 0,-14 25 0,19-38 0,0 1 0,0-1 0,0 0 0,-1 1 0,1-1 0,0-1 0,-1 1 0,0 0 0,0-1 0,0 0 0,0 0 0,0 0 0,0 0 0,-1-1 0,1 0 0,0 0 0,-1 0 0,1 0 0,-1-1 0,0 1 0,1-1 0,-1 0 0,1-1 0,-1 1 0,1-1 0,-1 0 0,-4-1 0,6 0 0,-1 1 0,1 0 0,-1-1 0,1 0 0,0 0 0,0 0 0,0 0 0,0-1 0,0 1 0,0-1 0,1 0 0,-1 1 0,1-1 0,-1 0 0,1-1 0,0 1 0,1 0 0,-1 0 0,0-1 0,1 1 0,0-1 0,0 0 0,0 1 0,0-1 0,1 0 0,-1 0 0,1-3 0,-1-5 0,1 1 0,0-1 0,0 1 0,1 0 0,1-1 0,0 1 0,6-21 0,-7 30 0,-1 0 0,1 0 0,0 0 0,-1 1 0,1-1 0,0 0 0,0 0 0,1 1 0,-1-1 0,0 0 0,0 1 0,1 0 0,-1-1 0,1 1 0,-1 0 0,1-1 0,0 1 0,-1 0 0,1 0 0,0 0 0,0 1 0,0-1 0,2 0 0,-3 1 0,1 0 0,-1 0 0,1 1 0,-1-1 0,0 1 0,1-1 0,-1 1 0,0-1 0,0 1 0,1 0 0,-1 0 0,0 0 0,0 0 0,0-1 0,0 2 0,0-1 0,0 0 0,0 0 0,0 0 0,-1 0 0,1 0 0,0 1 0,-1-1 0,1 0 0,-1 1 0,1-1 0,-1 0 0,1 1 0,-1-1 0,0 1 0,0-1 0,0 0 0,0 2 0,3 26 0,-1 0 0,-3 58 0,0 17 0,1-102 0,0-1 0,0 1 0,0-1 0,0 1 0,0 0 0,0-1 0,1 1 0,-1-1 0,1 1 0,-1-1 0,1 1 0,-1-1 0,1 0 0,0 1 0,0-1 0,1 2 0,-1-3 0,-1 1 0,1-1 0,-1 0 0,1 0 0,-1 0 0,1 0 0,0 0 0,-1 0 0,1 0 0,-1 0 0,1 0 0,-1 0 0,1-1 0,-1 1 0,1 0 0,-1 0 0,1 0 0,-1-1 0,1 1 0,-1 0 0,1-1 0,-1 1 0,1 0 0,-1-1 0,0 1 0,1 0 0,-1-1 0,0 1 0,1-1 0,3-5 0,1 1 0,-2-1 0,1 0 0,-1 0 0,5-12 0,55-152 0,-63 169 0,0 1 0,0-1 0,1 1 0,-1-1 0,0 1 0,0-1 0,0 1 0,0-1 0,0 1 0,1-1 0,-1 1 0,0-1 0,0 1 0,1 0 0,-1-1 0,0 1 0,1-1 0,-1 1 0,0 0 0,1-1 0,-1 1 0,1 0 0,-1 0 0,1-1 0,-1 1 0,1 0 0,-1 0 0,0 0 0,1-1 0,-1 1 0,2 0 0,6 14 0,-1 27 0,-6-25 0,-2-10 0,1-1 0,1 0 0,-1 0 0,1 0 0,0 0 0,0 0 0,0 0 0,1 0 0,0 0 0,3 7 0,-4-11 0,0-1 0,0 1 0,-1-1 0,1 1 0,0-1 0,0 0 0,0 1 0,0-1 0,0 0 0,0 0 0,0 0 0,0 0 0,0 0 0,0 0 0,0 0 0,-1 0 0,1 0 0,0 0 0,0 0 0,0-1 0,0 1 0,0 0 0,0-1 0,0 1 0,-1 0 0,1-1 0,0 1 0,0-1 0,0 0 0,-1 1 0,1-1 0,0 0 0,-1 1 0,2-2 0,27-27 0,-26 25 0,6-7 0,13-15 0,-13 25 0,-5 15 0,-5-2 0,0-1 0,0 1 0,-1-1 0,-1 0 0,0 0 0,0 0 0,-7 13 0,-38 75 0,41-85 0,3-7 0,1 0 0,-1-1 0,0 1 0,0-1 0,-1 0 0,0 0 0,0 0 0,0-1 0,-1 0 0,0 0 0,0 0 0,0-1 0,0 0 0,-1 0 0,0 0 0,0-1 0,0 0 0,0 0 0,0-1 0,-1 0 0,1 0 0,-1-1 0,1 0 0,-14 0 0,2 1 0,0 0 0,0 1 0,0 1 0,0 1 0,1 1 0,0 0 0,0 2 0,1 0 0,0 0 0,-18 13 0,34-20 0,0 0 0,0 0 0,0 0 0,-1 0 0,1-1 0,0 1 0,-1-1 0,1 1 0,-1-1 0,1 1 0,-1-1 0,1 1 0,0-1 0,-1 0 0,0 0 0,1 0 0,-1 0 0,1 0 0,-1 0 0,1-1 0,-1 1 0,1 0 0,0-1 0,-1 1 0,1-1 0,-1 1 0,1-1 0,0 0 0,-1 0 0,1 1 0,0-1 0,0 0 0,0 0 0,0 0 0,0 0 0,0-1 0,0 1 0,0 0 0,0 0 0,0-1 0,0 1 0,1 0 0,-1-1 0,1 1 0,-1 0 0,1-1 0,-1 1 0,1-1 0,0-1 0,-2-6 0,0-1 0,0 1 0,1 0 0,1-1 0,0 1 0,0 0 0,2-10 0,-2 16 0,1-7 0,0 0 0,1 0 0,0 0 0,1 0 0,0 1 0,1-1 0,0 1 0,5-10 0,-9 19 0,0 0 0,0-1 0,0 1 0,0 0 0,0 0 0,0 0 0,0-1 0,1 1 0,-1 0 0,0 0 0,0 0 0,0-1 0,0 1 0,1 0 0,-1 0 0,0 0 0,0 0 0,0-1 0,0 1 0,1 0 0,-1 0 0,0 0 0,0 0 0,1 0 0,-1 0 0,0 0 0,0 0 0,0 0 0,1 0 0,-1 0 0,0 0 0,0 0 0,1 0 0,-1 0 0,0 0 0,0 0 0,1 0 0,-1 0 0,0 0 0,0 0 0,0 0 0,1 0 0,-1 0 0,0 1 0,1-1 0,3 14 0,-1 19 0,-3-32 0,0 1 0,-1-1 0,1 1 0,0-1 0,0 1 0,0-1 0,0 0 0,0 1 0,1-1 0,-1 1 0,0-1 0,1 1 0,-1-1 0,1 0 0,-1 1 0,1-1 0,-1 0 0,1 0 0,0 1 0,0-1 0,0 0 0,0 0 0,0 0 0,0 0 0,0 0 0,0 0 0,0 0 0,3 1 0,-2-2 0,0 0 0,0 0 0,0 0 0,0 0 0,1-1 0,-1 1 0,0 0 0,0-1 0,0 0 0,0 0 0,0 1 0,0-1 0,0 0 0,0 0 0,-1-1 0,3-1 0,7-5 0,0-1 0,-1 0 0,0-1 0,15-19 0,-3-5 0,-17 25 0,0 1 0,1-1 0,0 1 0,10-11 0,-34 56 0,-4-8 0,-35 42 0,56-71 0,1 1 0,0-1 0,-1 1 0,1 0 0,0-1 0,-1 1 0,1-1 0,-1 0 0,1 1 0,0-1 0,-1 1 0,1-1 0,-1 0 0,0 1 0,1-1 0,-1 0 0,1 1 0,-1-1 0,0 0 0,1 0 0,-1 0 0,1 0 0,-1 1 0,0-1 0,1 0 0,-1 0 0,0 0 0,1 0 0,-1 0 0,1-1 0,-1 1 0,0 0 0,1 0 0,-1 0 0,1-1 0,-1 1 0,0 0 0,1 0 0,-1-1 0,1 1 0,-1 0 0,1-1 0,-1 1 0,1-1 0,-1 1 0,1-1 0,0 1 0,-1-1 0,1 1 0,0-1 0,-1 0 0,-10-42 0,2 10 0,9 32 0,-1 0 0,0 0 0,1 0 0,-1 0 0,0 0 0,0 0 0,0 0 0,0 0 0,0 0 0,0 0 0,0 0 0,0 1 0,0-1 0,0 0 0,0 1 0,-1-1 0,1 1 0,0-1 0,0 1 0,-1 0 0,1 0 0,0-1 0,-1 1 0,1 0 0,0 0 0,-1 0 0,-2 1 0,2 0 0,-1 0 0,1 0 0,-1 1 0,1-1 0,0 1 0,0-1 0,-1 1 0,1 0 0,0 0 0,0 0 0,1 0 0,-3 4 0,-5 7 0,2 0 0,-1 0 0,-8 24 0,16-35 0,-4 6 0,1-1 0,1 2 0,0-1 0,0 0 0,-2 13 0,4-19 0,0 0 0,1 0 0,-1 1 0,0-1 0,0 0 0,1 0 0,0 0 0,-1 1 0,1-1 0,0 0 0,0 0 0,0 0 0,0 0 0,0-1 0,0 1 0,1 0 0,-1 0 0,1-1 0,-1 1 0,1-1 0,0 1 0,-1-1 0,1 0 0,0 1 0,0-1 0,2 1 0,5 2 0,0 1 0,-1 0 0,1 0 0,-1 1 0,-1 0 0,1 1 0,-1 0 0,8 9 0,-12-12 0,0 1 0,0 0 0,0 0 0,-1 0 0,0 0 0,0 0 0,0 0 0,-1 1 0,1-1 0,-1 0 0,0 1 0,-1-1 0,0 1 0,0-1 0,0 1 0,-1 5 0,1-9 0,0-1 0,0 1 0,0-1 0,0 1 0,0-1 0,-1 1 0,1-1 0,0 0 0,-1 1 0,1-1 0,-1 1 0,1-1 0,-1 0 0,0 0 0,0 1 0,0-1 0,0 0 0,0 0 0,0 0 0,0 0 0,0 0 0,0 0 0,0 0 0,0 0 0,0-1 0,-1 1 0,1 0 0,0-1 0,-1 1 0,1-1 0,-3 1 0,2-1 0,0 0 0,0 0 0,0-1 0,0 1 0,0-1 0,0 0 0,0 1 0,0-1 0,0 0 0,0 0 0,1 0 0,-1 0 0,0-1 0,1 1 0,-1 0 0,0-1 0,1 1 0,0-1 0,-1 0 0,1 1 0,-2-3 0,-12-24 0,13 23 0,0 1 0,0-1 0,-1 0 0,1 1 0,-1 0 0,0-1 0,-1 1 0,1 0 0,-1 1 0,0-1 0,-8-6 0,11 10 0,1-1 0,-1 1 0,0 0 0,1 0 0,-1-1 0,0 1 0,0 0 0,1 0 0,-1 0 0,0 0 0,0 0 0,0 0 0,1 0 0,-1 0 0,0 0 0,0 0 0,1 0 0,-1 0 0,0 1 0,0-1 0,1 0 0,-1 1 0,0-1 0,1 0 0,-1 1 0,0-1 0,1 1 0,-1-1 0,1 1 0,-1-1 0,0 2 0,-13 28 0,7 34 0,8-57 0,-1 0 0,2 0 0,-1-1 0,1 1 0,0 0 0,0-1 0,1 1 0,3 5 0,-5-10 0,-1 0 0,1-1 0,0 1 0,0 0 0,0-1 0,0 1 0,0-1 0,0 1 0,0-1 0,1 1 0,-1-1 0,1 0 0,-1 0 0,1 1 0,-1-1 0,1 0 0,-1 0 0,1-1 0,0 1 0,0 0 0,0-1 0,-1 1 0,1-1 0,0 1 0,0-1 0,0 0 0,0 0 0,0 0 0,0 0 0,-1 0 0,1 0 0,0 0 0,2-1 0,-4 1 0,0 0 0,1 0 0,-1 0 0,0 0 0,0 0 0,1 0 0,-1-1 0,0 1 0,0 0 0,0 0 0,1 0 0,-1 0 0,0 0 0,0 0 0,0-1 0,1 1 0,-1 0 0,0 0 0,0 0 0,0 0 0,0-1 0,0 1 0,1 0 0,-1 0 0,0 0 0,0-1 0,0 1 0,0 0 0,0 0 0,0-1 0,0 1 0,0 0 0,0 0 0,0-1 0,0 1 0,0 0 0,0 0 0,0 0 0,0-1 0,0 1 0,0 0 0,0 0 0,0-1 0,0 1 0,0 0 0,0 0 0,-1-1 0,1 1 0,0 0 0,0 0 0,0 0 0,0 0 0,0-1 0,-1 1 0,1 0 0,0 0 0,0 0 0,0 0 0,-1 0 0,1-1 0,0 1 0,0 0 0,0 0 0,-1 0 0,1 0 0,0 0 0,-18-6 0,10 6 0,0 1 0,0 1 0,0 0 0,1 0 0,-1 0 0,0 1 0,1 0 0,0 0 0,0 1 0,0 0 0,0 1 0,-7 5 0,-13 11 0,-34 34 0,57-52 0,-93 94 0,97-96 0,-1 0 0,0 0 0,0 0 0,0-1 0,0 1 0,0 0 0,0 0 0,0-1 0,0 1 0,0-1 0,0 1 0,0-1 0,0 1 0,0-1 0,0 0 0,0 0 0,-1 1 0,1-1 0,0 0 0,-2 0 0,3-1 0,-1 1 0,1-1 0,0 1 0,-1-1 0,1 1 0,-1-1 0,1 0 0,0 1 0,0-1 0,-1 0 0,1 1 0,0-1 0,0 0 0,0 1 0,0-1 0,-1 0 0,1 1 0,0-1 0,1 0 0,-1 1 0,0-1 0,0 0 0,0-1 0,15-48 0,1 15 0,28-45 0,-12 24 0,-122 177 0,-123 137 0,84-110 0,128-147 0,0 1 0,1-1 0,-2 0 0,1 0 0,0 0 0,0 1 0,0-1 0,0 0 0,-1-1 0,1 1 0,0 0 0,-1 0 0,1-1 0,-1 1 0,1 0 0,-1-1 0,-2 1 0,3-1 0,0 0 0,1 0 0,-1-1 0,0 1 0,0 0 0,0-1 0,1 1 0,-1 0 0,0-1 0,1 1 0,-1-1 0,0 1 0,1-1 0,-1 1 0,1-1 0,-1 0 0,1 1 0,-1-1 0,1 0 0,-1 1 0,1-1 0,-1 0 0,1-1 0,-2-3 0,0 0 0,1 1 0,0-1 0,0 0 0,1 0 0,-1 0 0,1 0 0,0 0 0,1 0 0,0-6 0,8-24 0,1 1 0,1 0 0,19-36 0,3-11 0,-33 80 0,1 0 0,0-1 0,0 1 0,-1 0 0,1-1 0,-1 1 0,1-1 0,-1 1 0,0-1 0,0 1 0,1-1 0,-1 1 0,0-1 0,0 0 0,-1 1 0,1-1 0,-1-2 0,0 4 0,0 0 0,0 0 0,0 0 0,1 1 0,-1-1 0,0 0 0,0 1 0,0-1 0,0 1 0,0-1 0,0 1 0,1-1 0,-1 1 0,0-1 0,0 1 0,1 0 0,-1-1 0,0 1 0,0 1 0,-41 48 0,28-31 0,2-3 0,1 0 0,1 0 0,0 1 0,-12 31 0,22-48 0,-1 1 0,1-1 0,0 0 0,-1 1 0,1-1 0,0 1 0,0-1 0,-1 0 0,1 1 0,0-1 0,0 1 0,0-1 0,0 0 0,0 1 0,0-1 0,-1 1 0,1-1 0,0 1 0,0-1 0,0 0 0,0 1 0,1-1 0,-1 1 0,0-1 0,0 1 0,0-1 0,0 0 0,0 1 0,0-1 0,1 1 0,-1-1 0,0 0 0,0 1 0,1-1 0,-1 0 0,0 1 0,1-1 0,-1 0 0,0 1 0,1-1 0,-1 0 0,18-11 0,18-27 0,37-56 0,99-113 0,-172 207 0,1-1 0,-1 1 0,0 0 0,1-1 0,-1 1 0,0 0 0,1 0 0,-1-1 0,0 1 0,1 0 0,-1 0 0,0 0 0,1-1 0,-1 1 0,1 0 0,-1 0 0,1 0 0,-1 0 0,0 0 0,1 0 0,-1 0 0,1 0 0,-1 0 0,1 0 0,-1 0 0,0 0 0,1 0 0,-1 0 0,1 1 0,-1-1 0,0 0 0,1 0 0,-1 0 0,0 1 0,1-1 0,-1 0 0,1 0 0,-1 1 0,0-1 0,0 0 0,1 1 0,-1-1 0,0 0 0,0 1 0,1-1 0,-1 0 0,0 1 0,0-1 0,0 0 0,1 2 0,11 31 0,3 4 0,-13-34 0,1 0 0,1 0 0,-1 0 0,0-1 0,1 1 0,-1-1 0,1 0 0,-1 0 0,1 0 0,0 0 0,0-1 0,0 0 0,0 0 0,0 0 0,1 0 0,6 0 0,-5-1 0,1 0 0,0-1 0,-1 0 0,1-1 0,-1 1 0,1-1 0,-1 0 0,0-1 0,10-4 0,7-8 0,0 0 0,-1-1 0,-1-1 0,21-22 0,-32 29 0,29-34 0,-30 34 0,0-1 0,0 2 0,19-17 0,-27 25 0,-1 1 0,1-1 0,0 0 0,0 0 0,0 1 0,0-1 0,-1 1 0,1-1 0,0 1 0,0-1 0,0 1 0,0 0 0,0-1 0,0 1 0,0 0 0,0 0 0,1-1 0,-1 1 0,0 0 0,0 0 0,0 0 0,0 1 0,0-1 0,0 0 0,0 0 0,0 0 0,0 1 0,0-1 0,0 1 0,0-1 0,0 1 0,0-1 0,0 1 0,0-1 0,-1 1 0,1 0 0,0-1 0,0 1 0,-1 0 0,1 0 0,0 0 0,-1 0 0,1 0 0,-1-1 0,1 1 0,-1 0 0,1 1 0,2 7 0,0 0 0,-1 0 0,0 1 0,2 14 0,0 3 0,-4-26 0,0 0 0,1 0 0,-1-1 0,0 1 0,0 0 0,1 0 0,-1 0 0,1-1 0,-1 1 0,0 0 0,1-1 0,-1 1 0,1 0 0,0-1 0,-1 1 0,1-1 0,-1 1 0,1 0 0,0-1 0,0 0 0,-1 1 0,1-1 0,0 1 0,0-1 0,-1 0 0,1 0 0,0 1 0,0-1 0,0 0 0,0 0 0,-1 0 0,1 0 0,0 0 0,0 0 0,0 0 0,0 0 0,-1 0 0,1-1 0,0 1 0,0 0 0,0 0 0,-1-1 0,1 1 0,0 0 0,0-1 0,-1 1 0,1-1 0,0 1 0,-1-1 0,1 0 0,0 0 0,34-35 0,-31 31 0,22-31 0,-20 26 0,1 0 0,0 1 0,0 0 0,1 1 0,12-11 0,-19 18 0,-1 1 0,0-1 0,1 1 0,-1 0 0,1 0 0,-1-1 0,1 1 0,-1 0 0,1 0 0,-1-1 0,1 1 0,-1 0 0,1 0 0,-1 0 0,1 0 0,-1 0 0,1 0 0,-1 0 0,1 0 0,-1 0 0,1 0 0,-1 0 0,1 0 0,-1 0 0,1 0 0,-1 1 0,1-1 0,-1 0 0,1 0 0,-1 0 0,1 1 0,8 17 0,-5 25 0,-5-29 0,0 1 0,-1 0 0,-1 0 0,0-1 0,-1 1 0,-1-1 0,0 0 0,-1-1 0,-13 23 0,19-36 0,0 1 0,0 0 0,-1-1 0,1 1 0,0 0 0,-1-1 0,1 1 0,0-1 0,-1 1 0,1 0 0,-1-1 0,1 1 0,-1-1 0,1 1 0,-1-1 0,1 1 0,-1-1 0,0 0 0,1 1 0,-1-1 0,0 0 0,1 1 0,-1-1 0,0 0 0,1 0 0,-1 0 0,-1 1 0,-3-19 0,8-29 0,14-30 0,-17 77 0,0 0 0,0 0 0,0 0 0,0 0 0,0 0 0,0-1 0,0 1 0,0 0 0,0 0 0,0 0 0,0 0 0,0 0 0,0 0 0,0-1 0,0 1 0,0 0 0,0 0 0,0 0 0,0 0 0,0 0 0,0 0 0,0-1 0,0 1 0,0 0 0,0 0 0,0 0 0,0 0 0,0 0 0,-1 0 0,1 0 0,0-1 0,0 1 0,0 0 0,0 0 0,0 0 0,0 0 0,0 0 0,0 0 0,-1 0 0,1 0 0,0 0 0,0 0 0,0 0 0,0 0 0,0 0 0,-1 0 0,1 0 0,0 0 0,0 0 0,0 0 0,0 0 0,0 0 0,0 0 0,-1 0 0,1 0 0,0 0 0,0 0 0,0 0 0,0 0 0,0 0 0,0 0 0,-1 0 0,-11 10 0,-11 15 0,-96 158 0,65-94 0,35-58 0,17-30 0,13-20 0,127-186 0,-80 125 0,54-79 0,-109 155 0,0 0 0,0 0 0,0 0 0,0 0 0,1 1 0,0 0 0,6-5 0,-9 8 0,-1-1 0,1 1 0,-1 0 0,0-1 0,1 1 0,-1 0 0,1 0 0,-1 0 0,1 0 0,-1-1 0,1 1 0,-1 0 0,1 0 0,-1 0 0,1 0 0,-1 0 0,1 0 0,-1 0 0,1 1 0,-1-1 0,1 0 0,-1 0 0,1 0 0,-1 0 0,1 0 0,-1 1 0,1-1 0,-1 0 0,1 1 0,0 0 0,0 1 0,-1-1 0,1 1 0,-1-1 0,1 1 0,-1-1 0,1 1 0,-1 0 0,0-1 0,0 1 0,0-1 0,0 1 0,0 0 0,0-1 0,0 3 0,-1 4 0,0 0 0,0 0 0,0 0 0,-1 0 0,0 0 0,-1 0 0,0-1 0,-7 15 0,31-61 0,-1 0 0,18-56 0,14-28 0,-50 119 0,-9 21 0,-15 28 0,-157 193 0,123-168 0,-17 22 0,-160 190 0,194-238 0,10-11 0,-56 51 0,84-83 0,0 0 0,0 0 0,0 0 0,0 0 0,0-1 0,0 1 0,0 0 0,0 0 0,0-1 0,0 1 0,-1-1 0,1 1 0,0-1 0,0 0 0,-1 1 0,1-1 0,0 0 0,0 0 0,-1 0 0,1 0 0,0 0 0,-1 0 0,1 0 0,-2-1 0,2 0 0,0 0 0,0 0 0,0 0 0,0 0 0,0 0 0,0 0 0,0 0 0,1 0 0,-1 0 0,0-1 0,1 1 0,-1 0 0,1-1 0,-1 1 0,1 0 0,0-1 0,-1 1 0,1-2 0,-1-4 0,1 0 0,0 0 0,0 0 0,0 0 0,1 0 0,0 0 0,0 1 0,3-9 0,4-3 0,1 0 0,0 1 0,1 1 0,0-1 0,2 2 0,0 0 0,14-15 0,-25 29 0,0 1 0,-1-1 0,1 0 0,0 0 0,-1 1 0,1-1 0,0 0 0,0 1 0,0-1 0,-1 1 0,1-1 0,0 1 0,0 0 0,0-1 0,0 1 0,0 0 0,0-1 0,0 1 0,0 0 0,0 0 0,1 0 0,0 16 0,-18 33 0,15-46 0,-16 34 0,-1-1 0,-1-2 0,-27 37 0,45-70 0,1 0 0,0 0 0,-1 0 0,1-1 0,-1 1 0,1 0 0,-1 0 0,0-1 0,1 1 0,-1-1 0,1 1 0,-1 0 0,0-1 0,0 1 0,1-1 0,-1 1 0,0-1 0,0 0 0,0 1 0,0-1 0,-1 0 0,-3-13 0,9-29 0,36-73 0,-84 164 0,9-5 0,15-17 0,-35 34 0,28-31 0,23-24 0,-1 0 0,0 0 0,0 0 0,0 0 0,-1-1 0,0 0 0,0 0 0,0-1 0,-1 0 0,0 0 0,-11 5 0,17-9 0,0 0 0,1 0 0,-1 0 0,0 0 0,0 0 0,0 0 0,1-1 0,-1 1 0,0 0 0,0 0 0,1-1 0,-1 1 0,0 0 0,1-1 0,-1 1 0,0-1 0,1 1 0,-1-1 0,0 1 0,1-1 0,-1 1 0,1-1 0,-1 1 0,1-1 0,-1 0 0,1 1 0,0-1 0,-1 0 0,1 0 0,0 1 0,-1-1 0,1 0 0,0 0 0,0 1 0,0-1 0,0 0 0,0 0 0,0 0 0,0 1 0,0-1 0,0 0 0,0 0 0,1-1 0,4-36 0,13-5 0,3-14 0,-21 57 0,0 1 0,0-1 0,0 0 0,0 0 0,0 0 0,-1 0 0,1 0 0,0 0 0,0 0 0,0 0 0,0 1 0,0-1 0,0 0 0,0 0 0,0 0 0,0 0 0,0 0 0,0 0 0,-1 0 0,1 0 0,0 0 0,0 0 0,0 0 0,0 0 0,0 0 0,0 0 0,0 0 0,-1 0 0,1 0 0,0 0 0,0 0 0,0 0 0,0 0 0,0 0 0,0 0 0,0 0 0,-1 0 0,1 0 0,0 0 0,0 0 0,0 0 0,0 0 0,0 0 0,0 0 0,0 0 0,0 0 0,0 0 0,-1 0 0,1-1 0,0 1 0,0 0 0,0 0 0,0 0 0,0 0 0,0 0 0,0 0 0,0 0 0,0 0 0,0-1 0,0 1 0,0 0 0,0 0 0,0 0 0,0 0 0,0 0 0,0 0 0,0 0 0,0-1 0,0 1 0,-14 11 0,-12 17 0,-146 190 0,170-215 0,-1 0 0,1 0 0,-1-1 0,0 1 0,0 0 0,0-1 0,-6 4 0,9-6 0,-1 0 0,1 0 0,0 0 0,0 0 0,-1 1 0,1-1 0,0 0 0,-1 0 0,1 0 0,0 0 0,0 0 0,-1 0 0,1 0 0,0 0 0,-1 0 0,1 0 0,0 0 0,0 0 0,-1 0 0,1 0 0,0 0 0,-1 0 0,1-1 0,0 1 0,0 0 0,-1 0 0,1 0 0,0 0 0,0 0 0,-1-1 0,1 1 0,0 0 0,0 0 0,0 0 0,-1-1 0,2-20 0,-1 21 0,1 0 0,-1 0 0,0 0 0,0-1 0,0 1 0,0 0 0,1 0 0,-1 0 0,0 0 0,0 0 0,0-1 0,0 1 0,0 0 0,0 0 0,0 0 0,1-1 0,-1 1 0,0 0 0,0 0 0,0 0 0,0-1 0,0 1 0,0 0 0,0 0 0,0 0 0,0-1 0,0 1 0,0 0 0,0 0 0,0 0 0,0-1 0,0 1 0,0 0 0,0 0 0,-1 0 0,1-1 0,0 1 0,0 0 0,0 0 0,0 0 0,0 0 0,0-1 0,0 1 0,-1 0 0,1 0 0,0 0 0,0 0 0,0 0 0,0 0 0,-1-1 0,1 1 0,0 0 0,0 0 0,0 0 0,-1 0 0,1 0 0,0 0 0,0 0 0,0 0 0,-1 0 0,1 0 0,0 0 0,-15 14 0,-24 38 0,31-41 0,-117 155 0,120-161 0,4-8 0,5-16 0,14-26 0,7 5 0,2 2 0,53-60 0,-5 7 0,-367 434 0,280-327 0,-11 9 0,30-58 0,-3 24 0,0 0 0,1 0 0,-1 1 0,2 0 0,-1 0 0,1 0 0,11-11 0,-17 19 0,0 0 0,0 0 0,0 0 0,1 0 0,-1 0 0,0 0 0,0 0 0,0 0 0,0 0 0,0-1 0,0 1 0,0 0 0,0 0 0,1 0 0,-1 0 0,0 0 0,0 0 0,0 0 0,0 0 0,0 0 0,0 0 0,1 0 0,-1 0 0,0 0 0,0 0 0,0 0 0,0 0 0,0 0 0,0 0 0,0 0 0,1 0 0,-1 0 0,0 0 0,0 1 0,0-1 0,0 0 0,0 0 0,0 0 0,0 0 0,0 0 0,1 0 0,-1 0 0,0 0 0,0 0 0,0 0 0,0 1 0,0-1 0,0 0 0,0 0 0,0 0 0,0 0 0,0 0 0,0 0 0,0 0 0,0 1 0,0-1 0,0 0 0,0 0 0,0 0 0,0 0 0,0 0 0,-1 15 0,-5 12 0,-5-2 0,-1-1 0,-1-1 0,-32 43 0,-8 14 0,52-80 0,1 1 0,-1-1 0,1 0 0,-1 1 0,1-1 0,-1 1 0,1-1 0,-1 1 0,1-1 0,0 1 0,-1 0 0,1-1 0,0 1 0,0-1 0,-1 1 0,1 0 0,0-1 0,0 1 0,0 0 0,0-1 0,0 1 0,0 0 0,0-1 0,0 1 0,0 0 0,0-1 0,0 1 0,0-1 0,0 1 0,1 0 0,-1-1 0,0 1 0,1 1 0,21-12 0,27-28 0,160-164 0,-45 38 0,-59 70 0,159-155 0,-173 152 0,-78 89 0,-8 13 0,-11 21 0,-15 10 0,-3-1 0,-35 41 0,10-13 0,-153 201 0,236-315 0,231-244 0,-234 271 0,-31 23 0,0 1 0,1 0 0,-1 0 0,0 0 0,0 0 0,1 0 0,-1-1 0,0 1 0,0 0 0,1 0 0,-1 0 0,0 0 0,1 0 0,-1 0 0,0 0 0,0 0 0,1 0 0,-1 0 0,0 0 0,1 0 0,-1 0 0,0 0 0,0 0 0,1 0 0,-1 1 0,0-1 0,1 0 0,-1 0 0,0 0 0,0 0 0,0 0 0,1 1 0,-1-1 0,0 0 0,0 0 0,1 0 0,-1 1 0,-3 21 0,-8 5 0,-2 0 0,0-2 0,-2 1 0,-1-2 0,-23 28 0,-10 17 0,-2 1 0,34-51 0,2 1 0,1 1 0,0 0 0,-13 30 0,26-45 0,3-7 0,12-13 0,13-22 0,0-2 0,0-3 0,2 2 0,38-39 0,-66 77 0,-1 0 0,1 0 0,0 0 0,0 0 0,0 0 0,0 0 0,0 0 0,0 1 0,1-1 0,-1 1 0,0-1 0,0 1 0,0-1 0,1 1 0,-1-1 0,2 1 0,-3 0 0,1 0 0,-1 0 0,0 0 0,1 1 0,-1-1 0,1 0 0,-1 0 0,0 1 0,1-1 0,-1 0 0,0 1 0,1-1 0,-1 0 0,0 1 0,0-1 0,1 0 0,-1 1 0,0-1 0,0 1 0,1-1 0,-1 0 0,0 1 0,0-1 0,0 1 0,0-1 0,0 1 0,0-1 0,0 1 0,0-1 0,0 4 0,1 0 0,-2 0 0,1-1 0,0 1 0,-1 0 0,0 0 0,0-1 0,0 1 0,-2 4 0,-76 132 0,50-93 0,-36 81 0,103-164 0,-12 6 0,-7 8 0,-2 0 0,26-40 0,-58 66 0,-8 10 0,-3 10 0,-32 40 0,41-44 0,0 0 0,-2-1 0,0-1 0,-26 18 0,44-35 0,-1 1 0,0-1 0,1 0 0,-1 0 0,0 0 0,0 0 0,0 0 0,0-1 0,0 1 0,0 0 0,0-1 0,0 1 0,0-1 0,0 0 0,0 0 0,0 0 0,0 0 0,0 0 0,0 0 0,-3-1 0,3 0 0,1 0 0,-1 0 0,0-1 0,1 1 0,0 0 0,-1-1 0,1 1 0,0 0 0,-1-1 0,1 0 0,0 1 0,0-1 0,0 0 0,1 1 0,-1-1 0,0 0 0,0-3 0,-2-11 0,0 1 0,1-1 0,1 0 0,1-21 0,0 14 0,0 22 0,0-1 0,0 1 0,0-1 0,0 1 0,0-1 0,0 0 0,0 1 0,-1-1 0,1 1 0,-1-1 0,1 1 0,-1 0 0,1-1 0,-1 1 0,0-1 0,1 1 0,-1 0 0,0 0 0,0-1 0,0 1 0,0 0 0,-3-2 0,3 3 0,0 0 0,-1 0 0,1 0 0,0 0 0,-1 0 0,1 0 0,0 0 0,-1 1 0,1-1 0,0 0 0,0 1 0,-1-1 0,1 1 0,0 0 0,0-1 0,0 1 0,0 0 0,-1-1 0,1 1 0,-1 1 0,-10 10 0,0 0 0,0 0 0,-10 17 0,15-21 0,-8 11 0,8-9 0,-1 1 0,0-2 0,0 1 0,-1-1 0,-1-1 0,-15 12 0,24-19 0,1-1 0,0 0 0,-1 0 0,1 1 0,0-1 0,-1 0 0,1 0 0,0 0 0,-1 0 0,1 0 0,0 1 0,-1-1 0,1 0 0,-1 0 0,1 0 0,0 0 0,-1 0 0,1 0 0,-1 0 0,1 0 0,0 0 0,-1-1 0,1 1 0,0 0 0,-1 0 0,1 0 0,0 0 0,-1 0 0,1-1 0,0 1 0,-1 0 0,1 0 0,0-1 0,-1 1 0,1 0 0,0 0 0,0-1 0,-1 1 0,1 0 0,0-1 0,0 1 0,0 0 0,-1-1 0,1 1 0,0 0 0,0-1 0,0 1 0,0-1 0,0 1 0,0 0 0,0-1 0,0 1 0,0-1 0,0 1 0,0 0 0,0-1 0,0 1 0,0 0 0,0-1 0,0 1 0,0-1 0,1 1 0,-1 0 0,0-1 0,0 1 0,0 0 0,1-1 0,8-27 0,20-16 0,44-50 0,12-17 0,-74 95 0,0 0 0,2 0 0,20-20 0,-73 98 0,0-6 0,-3-3 0,-84 81 0,126-133 0,1 0 0,-1 0 0,1-1 0,-1 1 0,0-1 0,1 1 0,-1-1 0,0 1 0,1-1 0,-1 1 0,0-1 0,0 0 0,0 1 0,1-1 0,-1 0 0,0 1 0,0-1 0,0 0 0,0 0 0,0 0 0,1 0 0,-1 0 0,0 0 0,0 0 0,0 0 0,-1-1 0,2 1 0,-1-1 0,0 0 0,1 0 0,-1 0 0,1 1 0,-1-1 0,1 0 0,-1 0 0,1 0 0,-1 0 0,1 0 0,0 0 0,0 0 0,-1 0 0,1 0 0,0 0 0,0 0 0,0-1 0,0-5 0,0 0 0,1 0 0,-1 0 0,2 0 0,2-9 0,1 2 0,0 2 0,2-1 0,0 1 0,0 0 0,1 0 0,13-15 0,-41 55 0,1 0 0,-17 37 0,-29 44 0,56-95 0,1-4 0,1 0 0,0 0 0,1 1 0,0 0 0,1 0 0,0 0 0,-4 15 0,9-25 0,0 0 0,0-1 0,-1 1 0,1-1 0,0 1 0,0 0 0,0-1 0,0 1 0,0 0 0,0-1 0,0 1 0,0-1 0,0 1 0,1 0 0,-1-1 0,0 1 0,0-1 0,0 1 0,1 0 0,-1-1 0,0 1 0,1-1 0,-1 1 0,0-1 0,1 1 0,-1-1 0,1 1 0,-1-1 0,1 0 0,-1 1 0,1-1 0,-1 0 0,1 1 0,0-1 0,24-4 0,23-24 0,-4-5 0,-2-3 0,43-47 0,-34 33 0,-31 29 0,-13 14 0,0-1 0,0 1 0,1 0 0,0 1 0,11-7 0,-50 59 0,9-10 0,-109 146 0,128-179 0,0 0 0,-1 0 0,1 0 0,0-1 0,-1 0 0,1 1 0,-1-1 0,0 0 0,0-1 0,0 1 0,0-1 0,-7 2 0,5-1 0,1-1 0,-1 1 0,1 0 0,0 1 0,0-1 0,-5 4 0,9-5 0,0-1 0,0 1 0,0 0 0,0-1 0,0 1 0,0 0 0,0 0 0,0 0 0,0 0 0,1 0 0,-1 0 0,0 0 0,1 0 0,-1 0 0,1 0 0,-1 2 0,1-2 0,0-1 0,0 1 0,0-1 0,0 1 0,0-1 0,1 1 0,-1-1 0,0 0 0,0 1 0,0-1 0,1 1 0,-1-1 0,0 0 0,1 1 0,-1-1 0,0 0 0,1 1 0,-1-1 0,1 0 0,-1 1 0,0-1 0,1 0 0,-1 0 0,1 0 0,-1 0 0,1 1 0,0-1 0,2 1 0,1 0 0,0-1 0,0 1 0,0-1 0,-1 0 0,1 0 0,0 0 0,7-1 0,14-7 0,0 0 0,-1-1 0,24-13 0,36-14 0,-83 36 0,0-1 0,-1 1 0,1 0 0,0-1 0,0 1 0,0 0 0,0 0 0,-1 0 0,1-1 0,0 1 0,0 0 0,0 0 0,0 0 0,-1 0 0,1 0 0,0 1 0,0-1 0,0 0 0,0 0 0,0 0 0,-1 1 0,1-1 0,1 1 0,-4 15 0,-23 20 0,3-15 0,-1-2 0,-26 19 0,39-32 0,0 0 0,0-1 0,-1 0 0,0-1 0,1 0 0,-1 0 0,-1-1 0,-17 2 0,-9 2 0,25-1 0,13-6 0,0 1 0,0-1 0,0 0 0,0 1 0,1-1 0,-1 0 0,0 1 0,0-1 0,1 0 0,-1 1 0,0-1 0,0 0 0,1 0 0,-1 1 0,0-1 0,1 0 0,-1 0 0,0 0 0,1 1 0,-1-1 0,0 0 0,1 0 0,-1 0 0,0 0 0,1 0 0,-1 0 0,1 0 0,-1 0 0,0 1 0,1-2 0,-1 1 0,1 0 0,-1 0 0,1 0 0,46 6 0,1-3 0,86-4 0,-89 0 0,-83 3 0,0 2 0,1 2 0,-39 10 0,75-16 0,-1 0 0,0 0 0,1 1 0,-1-1 0,0 1 0,1-1 0,-1 1 0,1-1 0,-1 1 0,1 0 0,-1 0 0,1 0 0,-1 0 0,1 0 0,0 0 0,0 0 0,-2 1 0,3-1 0,1 0 0,-1-1 0,0 1 0,0 0 0,0-1 0,0 1 0,1-1 0,-1 1 0,0 0 0,1-1 0,-1 1 0,0-1 0,1 1 0,-1-1 0,1 1 0,-1-1 0,1 0 0,-1 1 0,1-1 0,-1 1 0,1-1 0,-1 0 0,1 1 0,0-1 0,-1 0 0,1 0 0,1 1 0,7 2 0,0 0 0,0 0 0,1-1 0,14 2 0,23-1 0,-30-3 0,-1 0 0,0 2 0,27 6 0,-43-8 0,0 0 0,-1 0 0,1 0 0,0 0 0,0 0 0,0 0 0,0 0 0,0 0 0,0 0 0,0 0 0,0 0 0,0 0 0,-1 0 0,1 0 0,0 0 0,0 0 0,0 1 0,0-1 0,0 0 0,0 0 0,0 0 0,0 0 0,0 0 0,0 0 0,0 0 0,0 0 0,0 0 0,0 1 0,0-1 0,0 0 0,0 0 0,0 0 0,0 0 0,0 0 0,0 0 0,0 0 0,0 1 0,0-1 0,0 0 0,0 0 0,0 0 0,0 0 0,0 0 0,0 0 0,0 0 0,0 0 0,0 0 0,0 1 0,1-1 0,-23 4 0,-28 1 0,45-5 0,1 0 0,-1 0 0,1 0 0,0-1 0,-1 0 0,1 1 0,-1-1 0,1-1 0,0 1 0,0-1 0,-1 0 0,1 0 0,0 0 0,1 0 0,-1-1 0,0 1 0,1-1 0,-1 0 0,1 0 0,-4-5 0,4 3 0,1 1 0,0 0 0,0 0 0,0-1 0,1 1 0,-1-1 0,1 0 0,0 1 0,0-1 0,1 0 0,0 1 0,0-1 0,0 0 0,0 0 0,1 0 0,-1 1 0,1-1 0,0 0 0,3-6 0,21-77 0,-4 0 0,18-166 0,-36 232-1365,2 5-5461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3T12:08:15.409"/>
    </inkml:context>
    <inkml:brush xml:id="br0">
      <inkml:brushProperty name="width" value="0.1" units="cm"/>
      <inkml:brushProperty name="height" value="0.1" units="cm"/>
      <inkml:brushProperty name="color" value="#FFFFFF"/>
    </inkml:brush>
  </inkml:definitions>
  <inkml:trace contextRef="#ctx0" brushRef="#br0">167 170 24575,'-15'0'0,"2"1"0,-1-1 0,1 0 0,0-2 0,-15-2 0,26 4 0,0 0 0,1 0 0,-1-1 0,1 1 0,-1-1 0,1 1 0,-1-1 0,1 0 0,-1 1 0,1-1 0,-1 0 0,1 0 0,0 0 0,0 0 0,-1 0 0,1 0 0,0 0 0,0-1 0,0 1 0,0 0 0,0 0 0,0-1 0,1 1 0,-1-1 0,0 1 0,1-1 0,-1 1 0,1-1 0,0 1 0,-1-1 0,1 0 0,0 1 0,0-1 0,0 1 0,0-1 0,0 0 0,0 1 0,0-1 0,1 1 0,-1-1 0,1 0 0,0-1 0,0 0 0,1 1 0,-1-1 0,1 0 0,0 1 0,0-1 0,0 1 0,0-1 0,0 1 0,6-4 0,-6 4 0,0 1 0,0-1 0,0 0 0,0 0 0,-1 0 0,1 0 0,-1 0 0,1 0 0,-1-1 0,2-2 0,-3 4 0,0 0 0,-1 1 0,1-1 0,0 1 0,-1-1 0,1 0 0,0 1 0,-1-1 0,1 1 0,-1-1 0,1 1 0,-1 0 0,1-1 0,-1 1 0,1-1 0,-1 1 0,1 0 0,-1-1 0,0 1 0,1 0 0,-1 0 0,0-1 0,1 1 0,-1 0 0,0 0 0,1 0 0,-1 0 0,0 0 0,1 0 0,-1 0 0,0 0 0,-1 1 0,-28-2 0,27 1 0,-28-6 0,33 1 0,18 0 0,67-1 0,-62 6 0,0-2 0,0-1 0,39-9 0,-15 3-1365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3T12:08:30.295"/>
    </inkml:context>
    <inkml:brush xml:id="br0">
      <inkml:brushProperty name="width" value="0.1" units="cm"/>
      <inkml:brushProperty name="height" value="0.1" units="cm"/>
      <inkml:brushProperty name="color" value="#FFFFFF"/>
    </inkml:brush>
  </inkml:definitions>
  <inkml:trace contextRef="#ctx0" brushRef="#br0">272 113 24575,'-6'0'0,"1"-1"0,0 1 0,-1 1 0,1-1 0,0 1 0,-1 0 0,1 0 0,0 0 0,0 1 0,0 0 0,-9 4 0,57-11 0,-41 4 0,-1 1 0,0-1 0,0 1 0,0-1 0,0 1 0,0-1 0,0 0 0,0 1 0,0-1 0,0 0 0,0 0 0,0 0 0,-1 0 0,1 0 0,0 0 0,0 0 0,-1 0 0,1 0 0,0-1 0,-1 1 0,0 0 0,0 0 0,0 1 0,0-1 0,-1 0 0,1 0 0,0 1 0,0-1 0,0 0 0,-1 1 0,1-1 0,0 0 0,-1 0 0,1 1 0,-1-1 0,1 1 0,-1-1 0,1 0 0,-1 1 0,1-1 0,-1 1 0,0-1 0,-3-2 0,0 1 0,1 0 0,-1-1 0,-1 1 0,1 1 0,0-1 0,0 1 0,-8-2 0,-5 1 0,12 2 0,1 0 0,0 0 0,-1 0 0,1-1 0,0 0 0,-1 0 0,1 0 0,0-1 0,0 1 0,0-1 0,-7-3 0,13 2 0,0 1 0,0 0 0,1 1 0,-1-1 0,0 0 0,1 1 0,-1-1 0,1 1 0,-1 0 0,1 0 0,0 0 0,4-1 0,23-6 0,21-7 0,-45 8 0,-18 5 0,-20 4 0,-12 8 0,13-4 0,1 1 0,-58 22 0,87-29 0,0 1 0,0-1 0,0 0 0,0 1 0,0-1 0,0 0 0,0 1 0,0 0 0,0-1 0,0 1 0,0-1 0,1 1 0,-1 0 0,0 0 0,0-1 0,1 1 0,-1 0 0,0 0 0,1 0 0,-1 0 0,1 0 0,-1 0 0,1 0 0,-1 2 0,1-2 0,1 0 0,0-1 0,0 1 0,-1 0 0,1 0 0,0-1 0,0 1 0,0 0 0,0-1 0,0 1 0,0-1 0,0 1 0,0-1 0,0 1 0,0-1 0,0 0 0,0 0 0,2 1 0,58 5 0,-41-5 0,-1-1 0,1-1 0,-1 0 0,1-2 0,34-9 0,-90 17 0,25-5 0,1 1 0,0 0 0,0 0 0,-1 1 0,1 0 0,-19 8 0,29-10 0,0 0 0,0 0 0,0 0 0,0 0 0,-1 0 0,1 0 0,0 0 0,0 0 0,0 0 0,0 1 0,0-1 0,-1 0 0,1 0 0,0 0 0,0 0 0,0 0 0,0 0 0,0 0 0,0 0 0,0 1 0,-1-1 0,1 0 0,0 0 0,0 0 0,0 0 0,0 0 0,0 0 0,0 1 0,0-1 0,0 0 0,0 0 0,0 0 0,0 0 0,0 1 0,0-1 0,0 0 0,0 0 0,0 0 0,0 0 0,0 0 0,0 1 0,0-1 0,0 0 0,0 0 0,0 0 0,0 0 0,0 0 0,1 1 0,-1-1 0,0 0 0,0 0 0,0 0 0,0 0 0,0 0 0,0 0 0,0 0 0,0 0 0,1 1 0,-1-1 0,0 0 0,0 0 0,16 5 0,20-1 0,49-3 0,-171 24 0,82-24 0,-33 10 0,36-11 0,0 1 0,0-1 0,-1 0 0,1 1 0,0-1 0,0 1 0,-1 0 0,1-1 0,0 1 0,0 0 0,0 0 0,0 0 0,0 0 0,0-1 0,0 2 0,0-1 0,0 0 0,1 0 0,-1 0 0,0 0 0,0 2 0,1-2 0,1 0 0,0 0 0,0 0 0,0 0 0,0 0 0,0 0 0,0 0 0,0-1 0,0 1 0,0 0 0,0-1 0,0 1 0,0 0 0,0-1 0,1 0 0,-1 1 0,0-1 0,0 0 0,0 1 0,1-1 0,-1 0 0,0 0 0,1 0 0,0 0 0,41 2 0,-38-2 0,35 6 0,-40-6 0,0 0 0,1 0 0,-1 0 0,0 0 0,0 0 0,0 1 0,1-1 0,-1 0 0,0 0 0,0 0 0,0 0 0,0 0 0,1 0 0,-1 1 0,0-1 0,0 0 0,0 0 0,0 0 0,0 0 0,0 1 0,0-1 0,0 0 0,1 0 0,-1 0 0,0 1 0,0-1 0,0 0 0,0 0 0,0 0 0,0 1 0,0-1 0,0 0 0,0 0 0,0 0 0,0 1 0,0-1 0,0 0 0,-1 0 0,1 0 0,0 1 0,0-1 0,0 0 0,0 0 0,0 0 0,0 0 0,0 1 0,-1-1 0,-21 12 0,-41 4 0,45-12 0,14-3 0,6-1 0,57 2 0,-22-1 0,-1-1 0,44-6 0,-74 4 0,-1 0 0,1 0 0,0 0 0,-1-1 0,1 0 0,-1 0 0,0-1 0,0 1 0,0-1 0,0 0 0,-1-1 0,1 1 0,-1-1 0,0 0 0,5-9 0,-3 7 0,-1 0 0,1 0 0,0 0 0,1 1 0,-1 0 0,15-9 0,28-6 0,-48 20 0,0 1 0,0-1 0,0 1 0,0-1 0,0 1 0,0 0 0,0-1 0,0 1 0,0 0 0,0 0 0,0 0 0,0 0 0,1 0 0,-1 0 0,0 0 0,0 0 0,0 0 0,0 1 0,0-1 0,0 0 0,0 1 0,0-1 0,0 1 0,0-1 0,0 1 0,0-1 0,0 1 0,0 0 0,0-1 0,0 1 0,-1 0 0,1 0 0,0 0 0,0 0 0,-1-1 0,1 1 0,-1 0 0,1 0 0,-1 0 0,1 0 0,-1 1 0,1 0 0,-3 11 0,-7-16 0,-13-23 0,15 18 0,6 7 0,-1 1 0,1-1 0,-1 1 0,1-1 0,0 1 0,-1-1 0,1 1 0,-1 0 0,1 0 0,-1 0 0,1 0 0,-1 0 0,1 0 0,0 0 0,-1 0 0,1 1 0,-1-1 0,1 0 0,0 1 0,-1 0 0,1-1 0,0 1 0,-1 0 0,1-1 0,0 1 0,0 0 0,-1 0 0,0 1 0,-38 38 0,19-19 0,13-14-151,0 0-1,-1-1 0,0 0 0,0 0 1,-1-1-1,1 0 0,-1-1 1,-15 5-1,0-4-6674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3T12:08:32.896"/>
    </inkml:context>
    <inkml:brush xml:id="br0">
      <inkml:brushProperty name="width" value="0.1" units="cm"/>
      <inkml:brushProperty name="height" value="0.1" units="cm"/>
      <inkml:brushProperty name="color" value="#FFFFFF"/>
    </inkml:brush>
  </inkml:definitions>
  <inkml:trace contextRef="#ctx0" brushRef="#br0">164 192 24575,'-111'10'0,"80"-6"0,149-41 0,-111 36 0,0-2 0,-1 1 0,0-1 0,1 0 0,6-5 0,-12 8 0,-1 0 0,1-1 0,-1 1 0,0 0 0,1 0 0,-1-1 0,1 1 0,-1 0 0,0-1 0,1 1 0,-1-1 0,0 1 0,1-1 0,-1 1 0,0 0 0,0-1 0,1 1 0,-1-1 0,0 1 0,0-1 0,0 1 0,0-1 0,0 1 0,0-1 0,0 1 0,0-1 0,0 1 0,0-1 0,0 0 0,-1 0 0,0 0 0,0 0 0,-1 0 0,1 0 0,0 0 0,0 0 0,-1 0 0,1 1 0,-1-1 0,1 1 0,-1-1 0,1 1 0,-1-1 0,1 1 0,-1 0 0,-1 0 0,-52-2 0,48 2 0,0 1 0,-1-1 0,1 0 0,-1 0 0,1-1 0,-1 0 0,1 0 0,0-1 0,0 0 0,0-1 0,-13-5 0,19 7 0,0 0 0,0 1 0,0-1 0,0 0 0,0 0 0,0 0 0,1 0 0,-1 0 0,0 0 0,1 0 0,-1 0 0,1 0 0,-1 0 0,1-1 0,-1 1 0,1 0 0,0 0 0,0 0 0,-1-1 0,1 1 0,0 0 0,0 0 0,0-1 0,0 1 0,1-2 0,0 0 0,0 0 0,0 1 0,1-1 0,-1 1 0,1-1 0,-1 1 0,1 0 0,0 0 0,0 0 0,4-4 0,2 0 0,0 0 0,0 0 0,1 0 0,-1 1 0,11-4 0,-6 2 0,-30 8 0,-29 10 0,44-11 0,0 0 0,1 1 0,-1 0 0,0-1 0,1 1 0,-1 0 0,1 0 0,-1 0 0,1 0 0,-1 0 0,1 0 0,0 0 0,-1 0 0,1 1 0,0-1 0,0 0 0,0 1 0,0-1 0,0 1 0,0-1 0,1 1 0,-1 0 0,0 2 0,1-3 0,0 0 0,1 1 0,-1-1 0,1 1 0,0-1 0,-1 0 0,1 0 0,0 1 0,0-1 0,0 0 0,0 0 0,0 0 0,0 0 0,0 0 0,0 0 0,0 0 0,1 0 0,-1-1 0,0 1 0,1 0 0,-1-1 0,0 1 0,1-1 0,-1 1 0,1-1 0,-1 0 0,0 0 0,1 1 0,1-1 0,59 4 0,-53-4 0,0 0 0,0 0 0,0 1 0,0 0 0,0 1 0,0 0 0,11 3 0,-20-4 0,1-1 0,0 0 0,0 0 0,0 1 0,-1-1 0,1 0 0,0 1 0,0-1 0,-1 1 0,1-1 0,0 1 0,-1-1 0,1 1 0,0 0 0,-1-1 0,1 1 0,-1 0 0,1-1 0,-1 1 0,0 0 0,1 0 0,-1-1 0,0 1 0,1 0 0,-1 0 0,0 0 0,0 0 0,0-1 0,1 1 0,-1 0 0,0 1 0,-14 20 0,13-21 0,-1 0 0,1 0 0,0 1 0,0-1 0,0 0 0,0 1 0,0-1 0,1 1 0,-1-1 0,0 1 0,1 0 0,-2 2 0,3-2 0,-1-1 0,1 0 0,0 0 0,-1 0 0,1 0 0,0 0 0,0-1 0,-1 1 0,1 0 0,0 0 0,0 0 0,0-1 0,0 1 0,0 0 0,0-1 0,0 1 0,0-1 0,0 1 0,0-1 0,1 0 0,-1 1 0,0-1 0,0 0 0,0 0 0,0 0 0,3 0 0,36 3 0,-34-3 0,0 0 0,0 0 0,0 1 0,0 0 0,0 0 0,0 0 0,7 3 0,-12-4 0,-1 0 0,1 0 0,-1 1 0,0-1 0,1 0 0,-1 0 0,1 0 0,-1 1 0,0-1 0,1 0 0,-1 0 0,0 1 0,1-1 0,-1 0 0,0 0 0,0 1 0,1-1 0,-1 0 0,0 1 0,0-1 0,0 1 0,1-1 0,-1 0 0,0 1 0,0-1 0,0 0 0,0 1 0,0-1 0,0 1 0,0-1 0,0 1 0,0-1 0,0 0 0,0 1 0,0-1 0,0 1 0,0-1 0,0 0 0,0 1 0,-16 14 0,-23 4 0,-37 2 0,60-18 0,0 1 0,0 0 0,0 1 0,1 1 0,-23 12 0,37-18 0,1 0 0,-1 0 0,1 0 0,-1 0 0,1 0 0,-1 1 0,1-1 0,-1 0 0,1 0 0,0 1 0,-1-1 0,1 0 0,-1 1 0,1-1 0,0 0 0,-1 1 0,1-1 0,0 1 0,-1-1 0,1 0 0,0 1 0,0-1 0,-1 1 0,1-1 0,0 1 0,0-1 0,0 1 0,0-1 0,0 1 0,0-1 0,0 1 0,0-1 0,0 2 0,17 2 0,28-6 0,-13-3 0,-25 3 0,0 0 0,0 1 0,0 0 0,0 1 0,0 0 0,0 0 0,0 0 0,0 1 0,0 0 0,0 0 0,0 1 0,12 4 0,-19-6 0,1 0 0,-1 0 0,1 0 0,-1 0 0,1 0 0,-1 0 0,1 0 0,-1 0 0,0 0 0,1 0 0,-1 0 0,1 0 0,-1 0 0,1 1 0,-1-1 0,0 0 0,1 0 0,-1 0 0,0 1 0,1-1 0,-1 0 0,0 1 0,1-1 0,-1 0 0,0 1 0,0-1 0,1 0 0,-1 1 0,0-1 0,0 1 0,1-1 0,-1 0 0,0 1 0,0-1 0,0 1 0,0-1 0,0 1 0,0-1 0,0 1 0,-20 4 0,3-2 0,-133 24 0,127-26 0,31-8 0,37-11 0,38-5 0,-83 23-26,0 0 0,0 0-1,-1 0 1,1 0 0,0 0 0,0 0-1,0-1 1,0 1 0,-1 0 0,1 0-1,0 0 1,0 0 0,0 0 0,0 0-1,-1 0 1,1-1 0,0 1 0,0 0-1,0 0 1,0 0 0,0 0 0,0 0-1,0-1 1,-1 1 0,1 0 0,0 0-1,0 0 1,0-1 0,0 1 0,0 0-1,0 0 1,0 0 0,0-1 0,0 1-1,0 0 1,0 0 0,0 0 0,0-1-1,0 1 1,0 0 0,0 0 0,0 0-1,0 0 1,1-1 0,-1 1 0,0 0-1,0 0 1,0 0 0,0 0 0,0-1-1,1 1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3T12:08:38.644"/>
    </inkml:context>
    <inkml:brush xml:id="br0">
      <inkml:brushProperty name="width" value="0.1" units="cm"/>
      <inkml:brushProperty name="height" value="0.1" units="cm"/>
      <inkml:brushProperty name="color" value="#FFFFFF"/>
    </inkml:brush>
  </inkml:definitions>
  <inkml:trace contextRef="#ctx0" brushRef="#br0">353 48 24575,'-6'-4'0,"-1"1"0,1 0 0,-1 0 0,0 1 0,0 0 0,0 0 0,0 0 0,0 1 0,-1 0 0,1 1 0,1-1 0,-16 3 0,2-3 0,9 1 0,-24-3 0,1 2 0,-1 2 0,1 1 0,-39 8 0,66-7 0,9-1 0,21 3 0,31 0 0,-18-4 0,1-1 0,-1-2 0,1-1 0,-1-2 0,37-11 0,33-8 0,-183 58 0,20-7 0,41-21 0,11-5 0,0 0 0,0 1 0,1 0 0,-1 0 0,0 1 0,1 0 0,-1 0 0,1 0 0,0 0 0,-7 7 0,10-10 0,1 1 0,0-1 0,0 0 0,0 0 0,0 1 0,-1-1 0,1 0 0,0 0 0,0 1 0,0-1 0,0 0 0,0 1 0,0-1 0,0 0 0,0 1 0,0-1 0,0 0 0,0 0 0,0 1 0,0-1 0,0 0 0,0 1 0,0-1 0,0 0 0,0 1 0,0-1 0,1 0 0,-1 0 0,0 1 0,0-1 0,0 0 0,0 0 0,1 1 0,-1-1 0,0 0 0,0 0 0,0 0 0,1 1 0,-1-1 0,0 0 0,1 0 0,18 5 0,18-4 0,-28-3 0,202-33 0,-244 42 0,31-6 0,1 0 0,-1-1 0,0 0 0,1 1 0,-1-1 0,0 0 0,1 0 0,-1 1 0,0-1 0,0-1 0,1 1 0,-1 0 0,0 0 0,0-1 0,1 1 0,-1-1 0,-3-1 0,-38 7 0,-59 11 0,60-10 0,-1 1 0,-44 14 0,124-19-1365,-14-2-5461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3T12:08:45.814"/>
    </inkml:context>
    <inkml:brush xml:id="br0">
      <inkml:brushProperty name="width" value="0.1" units="cm"/>
      <inkml:brushProperty name="height" value="0.1" units="cm"/>
      <inkml:brushProperty name="color" value="#FFFFFF"/>
    </inkml:brush>
  </inkml:definitions>
  <inkml:trace contextRef="#ctx0" brushRef="#br0">288 1 24575,'-30'0'0,"0"2"0,0 1 0,0 2 0,1 1 0,0 1 0,0 1 0,-46 21 0,69-23 0,15-2 0,15-1 0,3-3-151,-1-1-1,0-1 0,1-1 0,-1-2 1,-1 0-1,1-2 0,-1-1 1,27-12-1,-32 12-6674</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3T12:08:48.589"/>
    </inkml:context>
    <inkml:brush xml:id="br0">
      <inkml:brushProperty name="width" value="0.1" units="cm"/>
      <inkml:brushProperty name="height" value="0.1" units="cm"/>
      <inkml:brushProperty name="color" value="#FFFFFF"/>
    </inkml:brush>
  </inkml:definitions>
  <inkml:trace contextRef="#ctx0" brushRef="#br0">294 44 24575,'-293'0'0,"336"-8"0,-26-2 0,-17 9 0,1 1 0,-1-1 0,0 1 0,0-1 0,0 1 0,0-1 0,0 1 0,0 0 0,0 0 0,-1-1 0,1 1 0,0-1 0,0 1 0,0-1 0,0 1 0,-1-1 0,1 1 0,0-1 0,0 1 0,-1 0 0,1-1 0,0 1 0,-1-1 0,1 1 0,0 0 0,-1-1 0,1 1 0,-1 0 0,1 0 0,-1-1 0,1 1 0,0 0 0,-1 0 0,1 0 0,-1 0 0,0-1 0,-17-6-1365,-4 2-5461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11/7/2022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11/7/2022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11/7/2022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11/7/2022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11/7/2022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11/7/2022</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11.png"/><Relationship Id="rId18" Type="http://schemas.openxmlformats.org/officeDocument/2006/relationships/customXml" Target="../ink/ink7.xml"/><Relationship Id="rId26" Type="http://schemas.openxmlformats.org/officeDocument/2006/relationships/customXml" Target="../ink/ink11.xml"/><Relationship Id="rId3" Type="http://schemas.openxmlformats.org/officeDocument/2006/relationships/image" Target="../media/image3.png"/><Relationship Id="rId21" Type="http://schemas.openxmlformats.org/officeDocument/2006/relationships/image" Target="../media/image15.png"/><Relationship Id="rId34" Type="http://schemas.openxmlformats.org/officeDocument/2006/relationships/customXml" Target="../ink/ink15.xml"/><Relationship Id="rId7" Type="http://schemas.openxmlformats.org/officeDocument/2006/relationships/image" Target="../media/image8.png"/><Relationship Id="rId12" Type="http://schemas.openxmlformats.org/officeDocument/2006/relationships/customXml" Target="../ink/ink4.xml"/><Relationship Id="rId17" Type="http://schemas.openxmlformats.org/officeDocument/2006/relationships/image" Target="../media/image13.png"/><Relationship Id="rId25" Type="http://schemas.openxmlformats.org/officeDocument/2006/relationships/image" Target="../media/image17.png"/><Relationship Id="rId33" Type="http://schemas.openxmlformats.org/officeDocument/2006/relationships/image" Target="../media/image21.png"/><Relationship Id="rId2" Type="http://schemas.openxmlformats.org/officeDocument/2006/relationships/image" Target="../media/image4.jpg"/><Relationship Id="rId16" Type="http://schemas.openxmlformats.org/officeDocument/2006/relationships/customXml" Target="../ink/ink6.xml"/><Relationship Id="rId20" Type="http://schemas.openxmlformats.org/officeDocument/2006/relationships/customXml" Target="../ink/ink8.xml"/><Relationship Id="rId29"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customXml" Target="../ink/ink1.xml"/><Relationship Id="rId11" Type="http://schemas.openxmlformats.org/officeDocument/2006/relationships/image" Target="../media/image10.png"/><Relationship Id="rId24" Type="http://schemas.openxmlformats.org/officeDocument/2006/relationships/customXml" Target="../ink/ink10.xml"/><Relationship Id="rId32" Type="http://schemas.openxmlformats.org/officeDocument/2006/relationships/customXml" Target="../ink/ink14.xml"/><Relationship Id="rId5" Type="http://schemas.openxmlformats.org/officeDocument/2006/relationships/image" Target="../media/image7.png"/><Relationship Id="rId15" Type="http://schemas.openxmlformats.org/officeDocument/2006/relationships/image" Target="../media/image12.png"/><Relationship Id="rId23" Type="http://schemas.openxmlformats.org/officeDocument/2006/relationships/image" Target="../media/image16.png"/><Relationship Id="rId28" Type="http://schemas.openxmlformats.org/officeDocument/2006/relationships/customXml" Target="../ink/ink12.xml"/><Relationship Id="rId10" Type="http://schemas.openxmlformats.org/officeDocument/2006/relationships/customXml" Target="../ink/ink3.xml"/><Relationship Id="rId19" Type="http://schemas.openxmlformats.org/officeDocument/2006/relationships/image" Target="../media/image14.png"/><Relationship Id="rId31"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9.png"/><Relationship Id="rId14" Type="http://schemas.openxmlformats.org/officeDocument/2006/relationships/customXml" Target="../ink/ink5.xml"/><Relationship Id="rId22" Type="http://schemas.openxmlformats.org/officeDocument/2006/relationships/customXml" Target="../ink/ink9.xml"/><Relationship Id="rId27" Type="http://schemas.openxmlformats.org/officeDocument/2006/relationships/image" Target="../media/image18.png"/><Relationship Id="rId30" Type="http://schemas.openxmlformats.org/officeDocument/2006/relationships/customXml" Target="../ink/ink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customXml" Target="../ink/ink17.xml"/><Relationship Id="rId13" Type="http://schemas.openxmlformats.org/officeDocument/2006/relationships/image" Target="../media/image26.png"/><Relationship Id="rId18" Type="http://schemas.openxmlformats.org/officeDocument/2006/relationships/customXml" Target="../ink/ink22.xml"/><Relationship Id="rId26" Type="http://schemas.openxmlformats.org/officeDocument/2006/relationships/customXml" Target="../ink/ink26.xml"/><Relationship Id="rId3" Type="http://schemas.openxmlformats.org/officeDocument/2006/relationships/image" Target="../media/image3.png"/><Relationship Id="rId21" Type="http://schemas.openxmlformats.org/officeDocument/2006/relationships/image" Target="../media/image30.png"/><Relationship Id="rId7" Type="http://schemas.openxmlformats.org/officeDocument/2006/relationships/image" Target="../media/image23.png"/><Relationship Id="rId12" Type="http://schemas.openxmlformats.org/officeDocument/2006/relationships/customXml" Target="../ink/ink19.xml"/><Relationship Id="rId17" Type="http://schemas.openxmlformats.org/officeDocument/2006/relationships/image" Target="../media/image28.png"/><Relationship Id="rId25" Type="http://schemas.openxmlformats.org/officeDocument/2006/relationships/image" Target="../media/image32.png"/><Relationship Id="rId2" Type="http://schemas.openxmlformats.org/officeDocument/2006/relationships/image" Target="../media/image4.jpg"/><Relationship Id="rId16" Type="http://schemas.openxmlformats.org/officeDocument/2006/relationships/customXml" Target="../ink/ink21.xml"/><Relationship Id="rId20" Type="http://schemas.openxmlformats.org/officeDocument/2006/relationships/customXml" Target="../ink/ink23.xml"/><Relationship Id="rId1" Type="http://schemas.openxmlformats.org/officeDocument/2006/relationships/slideLayout" Target="../slideLayouts/slideLayout7.xml"/><Relationship Id="rId6" Type="http://schemas.openxmlformats.org/officeDocument/2006/relationships/customXml" Target="../ink/ink16.xml"/><Relationship Id="rId11" Type="http://schemas.openxmlformats.org/officeDocument/2006/relationships/image" Target="../media/image25.png"/><Relationship Id="rId24" Type="http://schemas.openxmlformats.org/officeDocument/2006/relationships/customXml" Target="../ink/ink25.xml"/><Relationship Id="rId5" Type="http://schemas.openxmlformats.org/officeDocument/2006/relationships/image" Target="../media/image22.png"/><Relationship Id="rId15" Type="http://schemas.openxmlformats.org/officeDocument/2006/relationships/image" Target="../media/image27.png"/><Relationship Id="rId23" Type="http://schemas.openxmlformats.org/officeDocument/2006/relationships/image" Target="../media/image31.png"/><Relationship Id="rId10" Type="http://schemas.openxmlformats.org/officeDocument/2006/relationships/customXml" Target="../ink/ink18.xml"/><Relationship Id="rId19" Type="http://schemas.openxmlformats.org/officeDocument/2006/relationships/image" Target="../media/image29.png"/><Relationship Id="rId4" Type="http://schemas.openxmlformats.org/officeDocument/2006/relationships/image" Target="../media/image5.png"/><Relationship Id="rId9" Type="http://schemas.openxmlformats.org/officeDocument/2006/relationships/image" Target="../media/image24.png"/><Relationship Id="rId14" Type="http://schemas.openxmlformats.org/officeDocument/2006/relationships/customXml" Target="../ink/ink20.xml"/><Relationship Id="rId22" Type="http://schemas.openxmlformats.org/officeDocument/2006/relationships/customXml" Target="../ink/ink24.xml"/><Relationship Id="rId27"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r>
              <a:rPr lang="he-IL" sz="6000" dirty="0">
                <a:latin typeface="Arial" panose="020B0604020202020204" pitchFamily="34" charset="0"/>
                <a:cs typeface="Arial" panose="020B0604020202020204" pitchFamily="34" charset="0"/>
              </a:rPr>
              <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לבנה – מבוססות קוד </a:t>
            </a:r>
          </a:p>
          <a:p>
            <a:pPr algn="r" rtl="1">
              <a:lnSpc>
                <a:spcPct val="150000"/>
              </a:lnSpc>
            </a:pPr>
            <a:r>
              <a:rPr lang="he-IL" sz="1200" b="1" dirty="0">
                <a:latin typeface="Arial" panose="020B0604020202020204" pitchFamily="34" charset="0"/>
                <a:cs typeface="Arial" panose="020B0604020202020204" pitchFamily="34" charset="0"/>
              </a:rPr>
              <a:t>שיטת כיסוי ענפים/החלטות (</a:t>
            </a:r>
            <a:r>
              <a:rPr lang="en-US" sz="1200" b="1" dirty="0">
                <a:latin typeface="Arial" panose="020B0604020202020204" pitchFamily="34" charset="0"/>
                <a:cs typeface="Arial" panose="020B0604020202020204" pitchFamily="34" charset="0"/>
              </a:rPr>
              <a:t>decision/branch coverage</a:t>
            </a:r>
            <a:r>
              <a:rPr lang="he-IL" sz="1200" b="1" dirty="0">
                <a:latin typeface="Arial" panose="020B0604020202020204" pitchFamily="34" charset="0"/>
                <a:cs typeface="Arial" panose="020B0604020202020204" pitchFamily="34" charset="0"/>
              </a:rPr>
              <a:t>) חזקה יותר משיטת כיסוי הצהרות (</a:t>
            </a:r>
            <a:r>
              <a:rPr lang="en-US" sz="1200" b="1" dirty="0">
                <a:latin typeface="Arial" panose="020B0604020202020204" pitchFamily="34" charset="0"/>
                <a:cs typeface="Arial" panose="020B0604020202020204" pitchFamily="34" charset="0"/>
              </a:rPr>
              <a:t>statement coverage</a:t>
            </a:r>
            <a:r>
              <a:rPr lang="he-IL" sz="1200" b="1" dirty="0">
                <a:latin typeface="Arial" panose="020B0604020202020204" pitchFamily="34" charset="0"/>
                <a:cs typeface="Arial" panose="020B0604020202020204" pitchFamily="34" charset="0"/>
              </a:rPr>
              <a:t>) מאחר והיא מכסה חלק גדול יותר של הקוד.</a:t>
            </a:r>
            <a:endParaRPr lang="en-US" sz="1200" b="1"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מהדוגמא ניתן לראות כי כאשר ניתחנו את הקוד לפי כיסוי החלטות, כיסינו נתיב נוסף שלא נבדק לפי כיסוי הצהרות (הנתיב האדום).</a:t>
            </a: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rotWithShape="1">
          <a:blip r:embed="rId4"/>
          <a:srcRect l="6591" t="8924" r="5782" b="6257"/>
          <a:stretch/>
        </p:blipFill>
        <p:spPr bwMode="auto">
          <a:xfrm>
            <a:off x="1192674" y="3191562"/>
            <a:ext cx="3677703" cy="186298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6604E3E-6350-4425-7CD3-6F81989982AD}"/>
              </a:ext>
            </a:extLst>
          </p:cNvPr>
          <p:cNvSpPr txBox="1"/>
          <p:nvPr/>
        </p:nvSpPr>
        <p:spPr>
          <a:xfrm>
            <a:off x="7056978" y="4410779"/>
            <a:ext cx="3283722" cy="1287532"/>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rtl="1">
              <a:lnSpc>
                <a:spcPct val="150000"/>
              </a:lnSpc>
            </a:pPr>
            <a:r>
              <a:rPr lang="he-IL" sz="1800" b="1" u="sng" dirty="0">
                <a:latin typeface="Arial" panose="020B0604020202020204" pitchFamily="34" charset="0"/>
                <a:cs typeface="Arial" panose="020B0604020202020204" pitchFamily="34" charset="0"/>
              </a:rPr>
              <a:t>מספר נתיבים שבוצעו</a:t>
            </a:r>
          </a:p>
          <a:p>
            <a:pPr algn="ctr" rtl="1">
              <a:lnSpc>
                <a:spcPct val="150000"/>
              </a:lnSpc>
            </a:pPr>
            <a:r>
              <a:rPr lang="he-IL" sz="1800" dirty="0">
                <a:latin typeface="Arial" panose="020B0604020202020204" pitchFamily="34" charset="0"/>
                <a:cs typeface="Arial" panose="020B0604020202020204" pitchFamily="34" charset="0"/>
              </a:rPr>
              <a:t>אחוז כיסוי החלטות/ענפים שווה</a:t>
            </a:r>
          </a:p>
          <a:p>
            <a:pPr algn="ctr" rtl="1">
              <a:lnSpc>
                <a:spcPct val="150000"/>
              </a:lnSpc>
            </a:pPr>
            <a:r>
              <a:rPr lang="he-IL" sz="1800" dirty="0">
                <a:latin typeface="Arial" panose="020B0604020202020204" pitchFamily="34" charset="0"/>
                <a:cs typeface="Arial" panose="020B0604020202020204" pitchFamily="34" charset="0"/>
              </a:rPr>
              <a:t>לסך כל הנתיבים </a:t>
            </a:r>
            <a:r>
              <a:rPr lang="en-US" sz="1800" dirty="0">
                <a:latin typeface="Arial" panose="020B0604020202020204" pitchFamily="34" charset="0"/>
                <a:cs typeface="Arial" panose="020B0604020202020204" pitchFamily="34" charset="0"/>
              </a:rPr>
              <a:t>x</a:t>
            </a:r>
            <a:r>
              <a:rPr lang="he-IL" sz="1800" dirty="0">
                <a:latin typeface="Arial" panose="020B0604020202020204" pitchFamily="34" charset="0"/>
                <a:cs typeface="Arial" panose="020B0604020202020204" pitchFamily="34" charset="0"/>
              </a:rPr>
              <a:t> 100%</a:t>
            </a:r>
          </a:p>
        </p:txBody>
      </p:sp>
    </p:spTree>
    <p:extLst>
      <p:ext uri="{BB962C8B-B14F-4D97-AF65-F5344CB8AC3E}">
        <p14:creationId xmlns:p14="http://schemas.microsoft.com/office/powerpoint/2010/main" val="4008112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לבנה – מבוססות קוד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טכניקות הבדיקה בקופסה הלבנה מתבססות על קוד המערכת; מתאימות לבדיקות רכיבים ובדיקות אינטגרציה מבוצעות ע"י מפתחים.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בשיטות קופסא לבנה לא ניתן לאתר </a:t>
            </a:r>
            <a:r>
              <a:rPr lang="he-IL" sz="1200" dirty="0" smtClean="0">
                <a:latin typeface="Arial" panose="020B0604020202020204" pitchFamily="34" charset="0"/>
                <a:cs typeface="Arial" panose="020B0604020202020204" pitchFamily="34" charset="0"/>
              </a:rPr>
              <a:t>דרישות לקוח </a:t>
            </a:r>
            <a:r>
              <a:rPr lang="he-IL" sz="1200" dirty="0">
                <a:latin typeface="Arial" panose="020B0604020202020204" pitchFamily="34" charset="0"/>
                <a:cs typeface="Arial" panose="020B0604020202020204" pitchFamily="34" charset="0"/>
              </a:rPr>
              <a:t>חסרות (מה שלא נמצא בקוד, לא ייבדק).</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שתי השיטות אינן מתאימות לתכנות</a:t>
            </a:r>
            <a:r>
              <a:rPr lang="en-US" sz="1200" dirty="0">
                <a:latin typeface="Arial" panose="020B0604020202020204" pitchFamily="34" charset="0"/>
                <a:cs typeface="Arial" panose="020B0604020202020204" pitchFamily="34" charset="0"/>
              </a:rPr>
              <a:t>Object Oriented </a:t>
            </a:r>
            <a:r>
              <a:rPr lang="he-IL" sz="1200" dirty="0">
                <a:latin typeface="Arial" panose="020B0604020202020204" pitchFamily="34" charset="0"/>
                <a:cs typeface="Arial" panose="020B0604020202020204" pitchFamily="34" charset="0"/>
              </a:rPr>
              <a:t> (המורכבות ב-</a:t>
            </a:r>
            <a:r>
              <a:rPr lang="en-US" sz="1200" dirty="0">
                <a:latin typeface="Arial" panose="020B0604020202020204" pitchFamily="34" charset="0"/>
                <a:cs typeface="Arial" panose="020B0604020202020204" pitchFamily="34" charset="0"/>
              </a:rPr>
              <a:t>OO</a:t>
            </a:r>
            <a:r>
              <a:rPr lang="he-IL" sz="1200" dirty="0">
                <a:latin typeface="Arial" panose="020B0604020202020204" pitchFamily="34" charset="0"/>
                <a:cs typeface="Arial" panose="020B0604020202020204" pitchFamily="34" charset="0"/>
              </a:rPr>
              <a:t> נמצאת בין ה-</a:t>
            </a:r>
            <a:r>
              <a:rPr lang="en-US" sz="1200" dirty="0">
                <a:latin typeface="Arial" panose="020B0604020202020204" pitchFamily="34" charset="0"/>
                <a:cs typeface="Arial" panose="020B0604020202020204" pitchFamily="34" charset="0"/>
              </a:rPr>
              <a:t>classes</a:t>
            </a:r>
            <a:r>
              <a:rPr lang="he-IL" sz="1200" dirty="0">
                <a:latin typeface="Arial" panose="020B0604020202020204" pitchFamily="34" charset="0"/>
                <a:cs typeface="Arial" panose="020B0604020202020204" pitchFamily="34" charset="0"/>
              </a:rPr>
              <a:t> ולא בתוך ה-</a:t>
            </a:r>
            <a:r>
              <a:rPr lang="en-US" sz="1200" dirty="0">
                <a:latin typeface="Arial" panose="020B0604020202020204" pitchFamily="34" charset="0"/>
                <a:cs typeface="Arial" panose="020B0604020202020204" pitchFamily="34" charset="0"/>
              </a:rPr>
              <a:t>class</a:t>
            </a:r>
            <a:r>
              <a:rPr lang="he-IL" sz="1200" dirty="0">
                <a:latin typeface="Arial" panose="020B0604020202020204" pitchFamily="34" charset="0"/>
                <a:cs typeface="Arial" panose="020B0604020202020204" pitchFamily="34" charset="0"/>
              </a:rPr>
              <a:t>)</a:t>
            </a:r>
            <a:r>
              <a:rPr lang="ru-RU" sz="1200"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 מקרה זה, נדרשות שיטות עם כיסוי רחב יותר.</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בתרשים זרימה, אפשר לזהות משפטים על פי זה שרק קו אחד מוביל אליהם, ורק קו אחד יוצא מהם לעומתם, החלטות או הסתעפויות הן אלו מהן יוצאים מספר קווים (לרב שניים).</a:t>
            </a: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rotWithShape="1">
          <a:blip r:embed="rId4"/>
          <a:srcRect l="6591" t="8924" r="5782" b="6257"/>
          <a:stretch/>
        </p:blipFill>
        <p:spPr bwMode="auto">
          <a:xfrm>
            <a:off x="1192674" y="3191562"/>
            <a:ext cx="3677703" cy="186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2382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לבנה – מבוססות קוד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בכיסוי משפטים מלא (100%) כל הפקודות ש"עושות משהו" הורצו (או תוכננו) בסדרת בדיקות. בדיקת כיסוי משפטים (פקודות "שעושות משהו") בודקת איזה אחוז מהבדיקות הנדרשות לכיסוי משפטים מלא הורצו (או תוכננו). מספר מקרי הבדיקה הנדרש עבור 100% כיסוי לפי החלטות תמיד יהיה גדול או שווה למספר מקרי הבדיקה הנדרש עבור 100% כיסוי לפי </a:t>
            </a:r>
            <a:r>
              <a:rPr lang="he-IL" sz="1200" dirty="0" smtClean="0">
                <a:latin typeface="Arial" panose="020B0604020202020204" pitchFamily="34" charset="0"/>
                <a:cs typeface="Arial" panose="020B0604020202020204" pitchFamily="34" charset="0"/>
              </a:rPr>
              <a:t>הצהרות. </a:t>
            </a:r>
            <a:r>
              <a:rPr lang="he-IL" sz="1050"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(לחשוב מה המקרה שנותן 100% כיסוי )</a:t>
            </a:r>
            <a:endParaRPr lang="he-IL" sz="10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שלא כמו שיטת כיסוי לפי הצהרות, שיטת כיסוי לפי החלטות יכולה לאתר הצהרות חסרות בענפים ריקים  (</a:t>
            </a:r>
            <a:r>
              <a:rPr lang="en-US" sz="1200" dirty="0">
                <a:latin typeface="Arial" panose="020B0604020202020204" pitchFamily="34" charset="0"/>
                <a:cs typeface="Arial" panose="020B0604020202020204" pitchFamily="34" charset="0"/>
              </a:rPr>
              <a:t>IF</a:t>
            </a:r>
            <a:r>
              <a:rPr lang="he-IL" sz="1200" dirty="0">
                <a:latin typeface="Arial" panose="020B0604020202020204" pitchFamily="34" charset="0"/>
                <a:cs typeface="Arial" panose="020B0604020202020204" pitchFamily="34" charset="0"/>
              </a:rPr>
              <a:t> ללא</a:t>
            </a:r>
            <a:r>
              <a:rPr lang="en-US" sz="1200" dirty="0">
                <a:latin typeface="Arial" panose="020B0604020202020204" pitchFamily="34" charset="0"/>
                <a:cs typeface="Arial" panose="020B0604020202020204" pitchFamily="34" charset="0"/>
              </a:rPr>
              <a:t>ELSE </a:t>
            </a:r>
            <a:r>
              <a:rPr lang="he-IL" sz="1200" dirty="0">
                <a:latin typeface="Arial" panose="020B0604020202020204" pitchFamily="34" charset="0"/>
                <a:cs typeface="Arial" panose="020B0604020202020204" pitchFamily="34" charset="0"/>
              </a:rPr>
              <a:t>) טכניקת כיסוי ההחלטה מיישמת את כל תוצאות ההחלטה, כלומר מצבים ולידיים ולא ולידיים יבדקו (גם כאשר אין הצהרה מפורשת למצב של </a:t>
            </a:r>
            <a:r>
              <a:rPr lang="en-US" sz="1200" dirty="0">
                <a:latin typeface="Arial" panose="020B0604020202020204" pitchFamily="34" charset="0"/>
                <a:cs typeface="Arial" panose="020B0604020202020204" pitchFamily="34" charset="0"/>
              </a:rPr>
              <a:t>ELSE</a:t>
            </a:r>
            <a:r>
              <a:rPr lang="he-IL" sz="1200" dirty="0" smtClean="0">
                <a:latin typeface="Arial" panose="020B0604020202020204" pitchFamily="34" charset="0"/>
                <a:cs typeface="Arial" panose="020B0604020202020204" pitchFamily="34" charset="0"/>
              </a:rPr>
              <a:t>) </a:t>
            </a:r>
            <a:r>
              <a:rPr lang="he-IL" sz="1100"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(בודק את כל המצבים תקין ולא תקין)</a:t>
            </a:r>
            <a:endParaRPr lang="he-IL" sz="110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כיסוי ההחלטה מסייע למצוא פגמים בקוד באזורים בהם לא נבדקו מצבים בהם הקריאה לא </a:t>
            </a:r>
            <a:r>
              <a:rPr lang="he-IL" sz="1200" dirty="0" smtClean="0">
                <a:latin typeface="Arial" panose="020B0604020202020204" pitchFamily="34" charset="0"/>
                <a:cs typeface="Arial" panose="020B0604020202020204" pitchFamily="34" charset="0"/>
              </a:rPr>
              <a:t>מתבצעת.</a:t>
            </a:r>
            <a:r>
              <a:rPr lang="en-US" sz="1200" dirty="0" smtClean="0">
                <a:latin typeface="Arial" panose="020B0604020202020204" pitchFamily="34" charset="0"/>
                <a:cs typeface="Arial" panose="020B0604020202020204" pitchFamily="34" charset="0"/>
              </a:rPr>
              <a:t/>
            </a:r>
            <a:br>
              <a:rPr lang="en-US" sz="1200" dirty="0" smtClean="0">
                <a:latin typeface="Arial" panose="020B0604020202020204" pitchFamily="34" charset="0"/>
                <a:cs typeface="Arial" panose="020B0604020202020204" pitchFamily="34" charset="0"/>
              </a:rPr>
            </a:br>
            <a:endParaRPr lang="he-IL" sz="1200" dirty="0">
              <a:latin typeface="Arial" panose="020B0604020202020204" pitchFamily="34" charset="0"/>
              <a:cs typeface="Arial" panose="020B0604020202020204" pitchFamily="34" charset="0"/>
            </a:endParaRP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אפשר להבדיל בין כיסוי בדיקות מתוכננות (עבור אילו משפטים תכננו בדיקות) וכיסוי הרצה (עבור אילו משפטים ביצענו בדיקות בפועל</a:t>
            </a:r>
            <a:r>
              <a:rPr lang="he-IL" sz="1050"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יכולים להבין מה הרצנו ומה לא הרצנו </a:t>
            </a:r>
            <a:endParaRPr lang="he-IL" sz="105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rotWithShape="1">
          <a:blip r:embed="rId4"/>
          <a:srcRect l="6591" t="8924" r="5782" b="6257"/>
          <a:stretch/>
        </p:blipFill>
        <p:spPr bwMode="auto">
          <a:xfrm>
            <a:off x="1192674" y="3191562"/>
            <a:ext cx="3677703" cy="186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4317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לבנה – מבוססות קוד </a:t>
            </a:r>
          </a:p>
          <a:p>
            <a:pPr algn="r" rtl="1">
              <a:lnSpc>
                <a:spcPct val="150000"/>
              </a:lnSpc>
            </a:pPr>
            <a:r>
              <a:rPr lang="he-IL" sz="1200" b="1" dirty="0">
                <a:latin typeface="Arial" panose="020B0604020202020204" pitchFamily="34" charset="0"/>
                <a:cs typeface="Arial" panose="020B0604020202020204" pitchFamily="34" charset="0"/>
              </a:rPr>
              <a:t>כיסוי החלטות יכול לאתר פגמים שכיסוי משפטים אינו יכול לאתר:</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מה קורה כאשר תנאי אינו מתקיים ולא נכתב עבורו</a:t>
            </a:r>
            <a:r>
              <a:rPr lang="en-US" sz="1200" dirty="0">
                <a:latin typeface="Arial" panose="020B0604020202020204" pitchFamily="34" charset="0"/>
                <a:cs typeface="Arial" panose="020B0604020202020204" pitchFamily="34" charset="0"/>
              </a:rPr>
              <a:t>else </a:t>
            </a:r>
            <a:r>
              <a:rPr lang="he-IL" sz="1200" dirty="0">
                <a:latin typeface="Arial" panose="020B0604020202020204" pitchFamily="34" charset="0"/>
                <a:cs typeface="Arial" panose="020B0604020202020204" pitchFamily="34" charset="0"/>
              </a:rPr>
              <a:t>? (ענף חסר)</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מה קורה כאשר לולאה אינה מתבצעת אפילו פעם אחת?</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כיסוי החלטות/הסתעפויות אינו מתייחס לרמת מורכבות התנאים, אלא רק להחלטות הנובעות מהן. כדי לעצב את מקרי הבדיקה יש לקבוע ערכים כך שההחלטות הרצויות יתקבלו.</a:t>
            </a: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rotWithShape="1">
          <a:blip r:embed="rId4"/>
          <a:srcRect l="6591" t="8924" r="5782" b="6257"/>
          <a:stretch/>
        </p:blipFill>
        <p:spPr bwMode="auto">
          <a:xfrm>
            <a:off x="1192674" y="3191562"/>
            <a:ext cx="3677703" cy="186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571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לבנה – מבוססות קוד </a:t>
            </a:r>
          </a:p>
          <a:p>
            <a:pPr algn="r" rtl="1">
              <a:lnSpc>
                <a:spcPct val="150000"/>
              </a:lnSpc>
            </a:pPr>
            <a:r>
              <a:rPr lang="he-IL" sz="1200" b="1" dirty="0">
                <a:latin typeface="Arial" panose="020B0604020202020204" pitchFamily="34" charset="0"/>
                <a:cs typeface="Arial" panose="020B0604020202020204" pitchFamily="34" charset="0"/>
              </a:rPr>
              <a:t>ההחלטה איזו רמת כיסוי לקבוע כאמות מידה ליציאה תלויה ב-</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רמת הסיכון</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מורכבות התוכנית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המשאבים הקיימים (זמן, כוח אדם, כלי עזר)</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דרישות תקנים ובטיחות (למשל במערכות מוטסות)</a:t>
            </a: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rotWithShape="1">
          <a:blip r:embed="rId4"/>
          <a:srcRect l="6591" t="8924" r="5782" b="6257"/>
          <a:stretch/>
        </p:blipFill>
        <p:spPr bwMode="auto">
          <a:xfrm>
            <a:off x="1192674" y="3191562"/>
            <a:ext cx="3677703" cy="186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61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לבנה – מבוססות קוד </a:t>
            </a:r>
          </a:p>
          <a:p>
            <a:pPr algn="r" rtl="1">
              <a:lnSpc>
                <a:spcPct val="150000"/>
              </a:lnSpc>
            </a:pPr>
            <a:r>
              <a:rPr lang="he-IL" sz="1200" b="1" dirty="0">
                <a:latin typeface="Arial" panose="020B0604020202020204" pitchFamily="34" charset="0"/>
                <a:cs typeface="Arial" panose="020B0604020202020204" pitchFamily="34" charset="0"/>
              </a:rPr>
              <a:t>תהליך מציאת מינימום מקרי הבדיקה עבור שיטות כיסוי לפי החלטות וכיסוי לפי הצהרות:</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הגדרת רמת הכיסוי (לדוגמא: 100% כיסוי לפי הצהרות)</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המרת הקוד לתרשים זרימה</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זיהוי כל ההצהרות (פעולות)</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זיהוי כל הצמתים (נקודות ההחלטה)</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עיצוב מקרי בדיקה לכיסוי הנדרש</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ביצוע הבדיקות ומדידת אחוז הכיסוי שבוצע</a:t>
            </a: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rotWithShape="1">
          <a:blip r:embed="rId4"/>
          <a:srcRect l="6591" t="8924" r="5782" b="6257"/>
          <a:stretch/>
        </p:blipFill>
        <p:spPr bwMode="auto">
          <a:xfrm>
            <a:off x="1192674" y="3191562"/>
            <a:ext cx="3677703" cy="186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40819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טכניקות מבוססות </a:t>
            </a:r>
            <a:r>
              <a:rPr lang="he-IL" sz="1900" b="1" dirty="0" smtClean="0">
                <a:solidFill>
                  <a:srgbClr val="92D050"/>
                </a:solidFill>
                <a:latin typeface="Arial" panose="020B0604020202020204" pitchFamily="34" charset="0"/>
                <a:cs typeface="Arial" panose="020B0604020202020204" pitchFamily="34" charset="0"/>
              </a:rPr>
              <a:t>ניסיון – </a:t>
            </a:r>
            <a:r>
              <a:rPr lang="he-IL" sz="1500" b="1" dirty="0" smtClean="0">
                <a:solidFill>
                  <a:srgbClr val="FF0000"/>
                </a:solidFill>
                <a:latin typeface="Arial" panose="020B0604020202020204" pitchFamily="34" charset="0"/>
                <a:cs typeface="Arial" panose="020B0604020202020204" pitchFamily="34" charset="0"/>
              </a:rPr>
              <a:t>רשימת תיוג-בדיקות חוקרות-ניחוש שגיאות</a:t>
            </a:r>
            <a:endParaRPr lang="en-US" sz="1500" b="1" dirty="0">
              <a:solidFill>
                <a:srgbClr val="FF0000"/>
              </a:solidFill>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שיטות נחשבות מבוססות ניסיון כאשר בסיס הבדיקות הוא הידע של הבודק: היכרות עם הגרסאות הקודמות של המערכת (רכיבים או דרישות שהתגלו בהם תקלות רבות, פונקציות בעיתיות) או ניסיון בבדיקת מערכות שמפותחות בטכנולוגיה דומה</a:t>
            </a:r>
            <a:r>
              <a:rPr lang="he-IL" sz="1200" dirty="0" smtClean="0">
                <a:latin typeface="Arial" panose="020B0604020202020204" pitchFamily="34" charset="0"/>
                <a:cs typeface="Arial" panose="020B0604020202020204" pitchFamily="34" charset="0"/>
              </a:rPr>
              <a:t>. </a:t>
            </a:r>
            <a:r>
              <a:rPr lang="he-IL" sz="1100" dirty="0" smtClean="0">
                <a:solidFill>
                  <a:schemeClr val="tx1">
                    <a:lumMod val="50000"/>
                    <a:lumOff val="50000"/>
                  </a:schemeClr>
                </a:solidFill>
                <a:latin typeface="Arial" panose="020B0604020202020204" pitchFamily="34" charset="0"/>
                <a:cs typeface="Arial" panose="020B0604020202020204" pitchFamily="34" charset="0"/>
              </a:rPr>
              <a:t>לתת למי שמבין עניין לעשות את הבדיקות למשל </a:t>
            </a:r>
            <a:r>
              <a:rPr lang="he-IL" sz="1100" dirty="0" err="1" smtClean="0">
                <a:solidFill>
                  <a:schemeClr val="tx1">
                    <a:lumMod val="50000"/>
                    <a:lumOff val="50000"/>
                  </a:schemeClr>
                </a:solidFill>
                <a:latin typeface="Arial" panose="020B0604020202020204" pitchFamily="34" charset="0"/>
                <a:cs typeface="Arial" panose="020B0604020202020204" pitchFamily="34" charset="0"/>
              </a:rPr>
              <a:t>גיימרים</a:t>
            </a:r>
            <a:r>
              <a:rPr lang="he-IL" sz="1100" dirty="0" smtClean="0">
                <a:solidFill>
                  <a:schemeClr val="tx1">
                    <a:lumMod val="50000"/>
                    <a:lumOff val="50000"/>
                  </a:schemeClr>
                </a:solidFill>
                <a:latin typeface="Arial" panose="020B0604020202020204" pitchFamily="34" charset="0"/>
                <a:cs typeface="Arial" panose="020B0604020202020204" pitchFamily="34" charset="0"/>
              </a:rPr>
              <a:t> / או למשל לתת לחברה </a:t>
            </a:r>
            <a:r>
              <a:rPr lang="he-IL" sz="1100" dirty="0" err="1" smtClean="0">
                <a:solidFill>
                  <a:schemeClr val="tx1">
                    <a:lumMod val="50000"/>
                    <a:lumOff val="50000"/>
                  </a:schemeClr>
                </a:solidFill>
                <a:latin typeface="Arial" panose="020B0604020202020204" pitchFamily="34" charset="0"/>
                <a:cs typeface="Arial" panose="020B0604020202020204" pitchFamily="34" charset="0"/>
              </a:rPr>
              <a:t>מסויימת</a:t>
            </a:r>
            <a:r>
              <a:rPr lang="he-IL" sz="1100" dirty="0" smtClean="0">
                <a:solidFill>
                  <a:schemeClr val="tx1">
                    <a:lumMod val="50000"/>
                    <a:lumOff val="50000"/>
                  </a:schemeClr>
                </a:solidFill>
                <a:latin typeface="Arial" panose="020B0604020202020204" pitchFamily="34" charset="0"/>
                <a:cs typeface="Arial" panose="020B0604020202020204" pitchFamily="34" charset="0"/>
              </a:rPr>
              <a:t> שכבר בדקה מערכת דומה למשל לתת לחברה מומחית ברובוטים כאשר החברה שלי לא מומחית </a:t>
            </a:r>
            <a:endParaRPr lang="he-IL" sz="1100" dirty="0">
              <a:solidFill>
                <a:schemeClr val="tx1">
                  <a:lumMod val="50000"/>
                  <a:lumOff val="50000"/>
                </a:schemeClr>
              </a:solidFill>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גישת הבדיקות למערכת על בסיס ידע וניסיון מקדים שונה במהותה מהגישה בשיטות קופסה שחורה אחרות. בשיטה המסורתית יתוכננו התסריטים ורק לאחר מכן יבוצעו (גישה מניעתית) ולעומת זאת הגישה ההפוכה היא ביצוע בדיקות ורק לאחר מכן יצירת התסריטים על בסיס זיהוי המוקדים הבעייתיים. אם לפי שיטה מובנית יותר, למשל טבלת החלטה, ננתח את כל הנתיבים האפשריים ורק אז נבחר לאלו מקרים נתכנן ונבצע בדיקות (שיטה שמצריכה הרבה יותר זמן ומשאבים), לפי שיטה מבוססת ניסיון, נזהה תחילה את המוקדים הבעייתיים ורק אז נתכנן מקרי בדיקה רק עבור המקרים הבעייתיים. </a:t>
            </a:r>
            <a:r>
              <a:rPr lang="he-IL" sz="1200" b="1" dirty="0">
                <a:latin typeface="Arial" panose="020B0604020202020204" pitchFamily="34" charset="0"/>
                <a:cs typeface="Arial" panose="020B0604020202020204" pitchFamily="34" charset="0"/>
              </a:rPr>
              <a:t>בעקבות השוני בין שני סוגי השיטות, שיטות מבוססות ניסיון יכולות לגלות תקלות שעלולות להתפספס בבדיקות לפי שיטות מובנות יותר</a:t>
            </a:r>
            <a:r>
              <a:rPr lang="he-IL" sz="1200" dirty="0" smtClean="0">
                <a:latin typeface="Arial" panose="020B0604020202020204" pitchFamily="34" charset="0"/>
                <a:cs typeface="Arial" panose="020B0604020202020204" pitchFamily="34" charset="0"/>
              </a:rPr>
              <a:t>.</a:t>
            </a:r>
            <a:r>
              <a:rPr lang="en-US" sz="1200" dirty="0" smtClean="0">
                <a:latin typeface="Arial" panose="020B0604020202020204" pitchFamily="34" charset="0"/>
                <a:cs typeface="Arial" panose="020B0604020202020204" pitchFamily="34" charset="0"/>
              </a:rPr>
              <a:t/>
            </a:r>
            <a:br>
              <a:rPr lang="en-US" sz="1200" dirty="0" smtClean="0">
                <a:latin typeface="Arial" panose="020B0604020202020204" pitchFamily="34" charset="0"/>
                <a:cs typeface="Arial" panose="020B0604020202020204" pitchFamily="34" charset="0"/>
              </a:rPr>
            </a:br>
            <a:r>
              <a:rPr lang="he-IL" sz="1200" i="1" dirty="0" smtClean="0">
                <a:solidFill>
                  <a:schemeClr val="accent5"/>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קודם בודקים ורק אז מתעדים</a:t>
            </a:r>
            <a:endParaRPr lang="he-IL" sz="1200" i="1" dirty="0">
              <a:solidFill>
                <a:schemeClr val="accent5"/>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גישת הבדיקות הזו מחייבת ידע והכרות של הבודק עם הארגון, האפליקציה, סביבת העבודה, סוגי התקלות ומתודולוגית בדיקות.</a:t>
            </a:r>
          </a:p>
          <a:p>
            <a:pPr algn="r" rtl="1">
              <a:lnSpc>
                <a:spcPct val="150000"/>
              </a:lnSpc>
            </a:pPr>
            <a:r>
              <a:rPr lang="he-IL" sz="1200" b="1" dirty="0">
                <a:latin typeface="Arial" panose="020B0604020202020204" pitchFamily="34" charset="0"/>
                <a:cs typeface="Arial" panose="020B0604020202020204" pitchFamily="34" charset="0"/>
              </a:rPr>
              <a:t>מאחר ושיטות מבוססות ניסיון אינן פורמליות (תיעוד מינימלי של הבדיקות), מומלץ לשלב בין שיטות מבוססות ניסיון לבין שיטות מובנות – הן משלימות את השיטות המובנות.</a:t>
            </a: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a:blip r:embed="rId4"/>
          <a:srcRect t="4913" b="4913"/>
          <a:stretch/>
        </p:blipFill>
        <p:spPr bwMode="auto">
          <a:xfrm>
            <a:off x="1192674" y="3191562"/>
            <a:ext cx="3677703" cy="186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173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85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100" b="1" dirty="0">
                <a:solidFill>
                  <a:srgbClr val="92D050"/>
                </a:solidFill>
                <a:latin typeface="Arial" panose="020B0604020202020204" pitchFamily="34" charset="0"/>
                <a:cs typeface="Arial" panose="020B0604020202020204" pitchFamily="34" charset="0"/>
              </a:rPr>
              <a:t>טכניקות מבוססות ניסיון</a:t>
            </a:r>
            <a:endParaRPr lang="en-US" sz="21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טכניקות מבוססות ניסיון הינן טכניקות בהן בסיס הבדיקות הוא כישורי הבודק, האינטואיציה שלו, וההיכרות עם המערכת הנבדקת ומערכות דומות. בטכניקות מבוססות ניסיון, כתיבת  תסריטי הבדיקות מתבססת על ידע, ניסיון ומיומנות הבודקים על מנת לשפר את הבדיקות המבוצעות ולכן מידת יעילותן תלויה במידת ניסיונו של הבודק.</a:t>
            </a:r>
          </a:p>
          <a:p>
            <a:pPr algn="r" rtl="1">
              <a:lnSpc>
                <a:spcPct val="150000"/>
              </a:lnSpc>
            </a:pPr>
            <a:r>
              <a:rPr lang="he-IL" sz="1200" dirty="0">
                <a:latin typeface="Arial" panose="020B0604020202020204" pitchFamily="34" charset="0"/>
                <a:cs typeface="Arial" panose="020B0604020202020204" pitchFamily="34" charset="0"/>
              </a:rPr>
              <a:t>טכניקות מבוססות ניסיון הן אינטואיטיביות ופחות פורמליות מטכניקות עיצוב אחרות (קשה למדוד כיסוי ולשחזר מקרי בדיקה) הן משלימות שיטות פורמאליות יותר, אך אינן יכולות להחליפן.</a:t>
            </a:r>
          </a:p>
          <a:p>
            <a:pPr algn="r" rtl="1">
              <a:lnSpc>
                <a:spcPct val="150000"/>
              </a:lnSpc>
            </a:pPr>
            <a:r>
              <a:rPr lang="he-IL" sz="1200" dirty="0">
                <a:latin typeface="Arial" panose="020B0604020202020204" pitchFamily="34" charset="0"/>
                <a:cs typeface="Arial" panose="020B0604020202020204" pitchFamily="34" charset="0"/>
              </a:rPr>
              <a:t>שיטות אלו יעילות בבדיקת תסריטים מיוחדים ומציאת תקלות שאינן מתגלות בקלות ע"י שיטות רשמיות יותר.</a:t>
            </a:r>
          </a:p>
          <a:p>
            <a:pPr algn="r" rtl="1">
              <a:lnSpc>
                <a:spcPct val="150000"/>
              </a:lnSpc>
            </a:pPr>
            <a:r>
              <a:rPr lang="he-IL" sz="1200" b="1" dirty="0">
                <a:latin typeface="Arial" panose="020B0604020202020204" pitchFamily="34" charset="0"/>
                <a:cs typeface="Arial" panose="020B0604020202020204" pitchFamily="34" charset="0"/>
              </a:rPr>
              <a:t>ניסיון הבודק כולל:</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מערכות דומות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טכנולוגיות דומות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ניסיון בתכנות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היכרות עם תחום התוכן</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ניסיון עם פגמים וליקויים שהתגלו בגרסאות קודמות או במוצרים דומים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היכרות עם המפתחים ותהליך הפיתוח בארגון</a:t>
            </a:r>
            <a:endParaRPr lang="he-IL" sz="1200" b="1" dirty="0">
              <a:latin typeface="Arial" panose="020B0604020202020204" pitchFamily="34" charset="0"/>
              <a:cs typeface="Arial" panose="020B0604020202020204" pitchFamily="34" charset="0"/>
            </a:endParaRP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a:blip r:embed="rId4"/>
          <a:srcRect t="4913" b="4913"/>
          <a:stretch/>
        </p:blipFill>
        <p:spPr bwMode="auto">
          <a:xfrm>
            <a:off x="1192674" y="3191562"/>
            <a:ext cx="3677703" cy="186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43187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מבוססות </a:t>
            </a:r>
            <a:r>
              <a:rPr lang="he-IL" sz="1800" b="1" dirty="0" smtClean="0">
                <a:solidFill>
                  <a:srgbClr val="92D050"/>
                </a:solidFill>
                <a:latin typeface="Arial" panose="020B0604020202020204" pitchFamily="34" charset="0"/>
                <a:cs typeface="Arial" panose="020B0604020202020204" pitchFamily="34" charset="0"/>
              </a:rPr>
              <a:t>ניסיון – </a:t>
            </a:r>
            <a:r>
              <a:rPr lang="en-US" sz="1800" b="1" dirty="0" smtClean="0">
                <a:solidFill>
                  <a:srgbClr val="92D050"/>
                </a:solidFill>
                <a:latin typeface="Arial" panose="020B0604020202020204" pitchFamily="34" charset="0"/>
                <a:cs typeface="Arial" panose="020B0604020202020204" pitchFamily="34" charset="0"/>
              </a:rPr>
              <a:t/>
            </a:r>
            <a:br>
              <a:rPr lang="en-US" sz="1800" b="1" dirty="0" smtClean="0">
                <a:solidFill>
                  <a:srgbClr val="92D050"/>
                </a:solidFill>
                <a:latin typeface="Arial" panose="020B0604020202020204" pitchFamily="34" charset="0"/>
                <a:cs typeface="Arial" panose="020B0604020202020204" pitchFamily="34" charset="0"/>
              </a:rPr>
            </a:br>
            <a:r>
              <a:rPr lang="he-IL" sz="1800" b="1" dirty="0" smtClean="0">
                <a:solidFill>
                  <a:srgbClr val="92D050"/>
                </a:solidFill>
                <a:latin typeface="Arial" panose="020B0604020202020204" pitchFamily="34" charset="0"/>
                <a:cs typeface="Arial" panose="020B0604020202020204" pitchFamily="34" charset="0"/>
              </a:rPr>
              <a:t>להבין מתוך הניסיון האישי שלנו </a:t>
            </a:r>
            <a:endParaRPr lang="en-US"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ניחוש שגיאות (</a:t>
            </a:r>
            <a:r>
              <a:rPr lang="en-US" sz="1200" b="1" dirty="0">
                <a:latin typeface="Arial" panose="020B0604020202020204" pitchFamily="34" charset="0"/>
                <a:cs typeface="Arial" panose="020B0604020202020204" pitchFamily="34" charset="0"/>
              </a:rPr>
              <a:t>Error guessing</a:t>
            </a:r>
            <a:r>
              <a:rPr lang="he-IL" sz="12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שיטה זו מבוססת למעשה על ניחוש אינטליגנטי של מיקומי התקלות. ה"ניחוש" מתבסס על היכרות עם המערכת. שיטת ניחוש טעויות משמשת בדר"כ כבסיס לתכנון מקרי בדיקה לפי שיטות מפורטות/מובנות יותר: בעזרתה נוכל להצביע על המקומות הבעייתיים במערכת (תהליך עם אפיון לא ברור, היסטוריית תקלות קודמות במודול מסוים וכו') ורק אז יבוצע תכנון מקרי בדיקה מובנים יותר שיכסו את הבעיות הנ"ל (ע"י שימוש באחת מהטכניקות המובנות מהסעיפים הקודמים בפרק זה).</a:t>
            </a:r>
          </a:p>
          <a:p>
            <a:pPr algn="r" rtl="1">
              <a:lnSpc>
                <a:spcPct val="150000"/>
              </a:lnSpc>
            </a:pPr>
            <a:r>
              <a:rPr lang="he-IL" sz="1200" dirty="0">
                <a:latin typeface="Arial" panose="020B0604020202020204" pitchFamily="34" charset="0"/>
                <a:cs typeface="Arial" panose="020B0604020202020204" pitchFamily="34" charset="0"/>
              </a:rPr>
              <a:t>מדובר בגישה פשוטה המתבססת על ניסיון העבר והיכולת לזהות מראש מקומות מועדים לסיכון ומקומות בהם הסיכון לתקלה נמוך יותר. הגישה אינה פורמלית אך בעלת חשיבות. רמת היעילות תלויה בניסיון הבודק: שיטה זו מצריכה מומחי מערכת.</a:t>
            </a:r>
          </a:p>
          <a:p>
            <a:pPr algn="r" rtl="1">
              <a:lnSpc>
                <a:spcPct val="150000"/>
              </a:lnSpc>
            </a:pPr>
            <a:r>
              <a:rPr lang="he-IL" sz="1200" dirty="0">
                <a:latin typeface="Arial" panose="020B0604020202020204" pitchFamily="34" charset="0"/>
                <a:cs typeface="Arial" panose="020B0604020202020204" pitchFamily="34" charset="0"/>
              </a:rPr>
              <a:t>השיטה מתאימה למצב בו אין תיעוד או קיים תיעוד מועט או לחלופין לבדיקת אזורי סיכון גבוה כבדיקה נוספת לבדיקה פורמלית או לאזורי סיכון נמוך כבדיקה מינימלית. כמו כן, נוכל להשתמש בטכניקה זו בתחילת סבבי הבדיקות בכדי לנסות ולזהות מגמה של המערכת (כמה היא איכותית רק על בסיס כמות התקלות שנמצא בה בדרך זו).</a:t>
            </a:r>
            <a:endParaRPr lang="he-IL" sz="1200" b="1" dirty="0">
              <a:latin typeface="Arial" panose="020B0604020202020204" pitchFamily="34" charset="0"/>
              <a:cs typeface="Arial" panose="020B0604020202020204" pitchFamily="34" charset="0"/>
            </a:endParaRP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a:blip r:embed="rId4"/>
          <a:srcRect t="4913" b="4913"/>
          <a:stretch/>
        </p:blipFill>
        <p:spPr bwMode="auto">
          <a:xfrm>
            <a:off x="1192674" y="3191562"/>
            <a:ext cx="3677703" cy="186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5791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מבוססות ניסיון</a:t>
            </a:r>
            <a:endParaRPr lang="en-US"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חסרונות הגישה: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אין מטרות ברורות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הכיסוי אינו ידוע ולא ניתן למדידה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קיים קושי בתעד התהליך שבוצע בעת מציאת תקלה ולכן גם קשה לשחזר תקלה או לבצע שוב בדיוק את אותה הבדיקה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מציאת התקלות היא עניין של "מזל"</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קשה לניהול</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רמת הבדיקה תלויה במידה רבה במיומנותו של הבודק</a:t>
            </a: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a:blip r:embed="rId4"/>
          <a:srcRect t="4913" b="4913"/>
          <a:stretch/>
        </p:blipFill>
        <p:spPr bwMode="auto">
          <a:xfrm>
            <a:off x="1192674" y="3191562"/>
            <a:ext cx="3677703" cy="186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492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טכניקות קופסה לבנה </a:t>
            </a:r>
            <a:r>
              <a:rPr lang="he-IL" sz="2000" b="1" dirty="0">
                <a:solidFill>
                  <a:srgbClr val="92D050"/>
                </a:solidFill>
                <a:latin typeface="Arial" panose="020B0604020202020204" pitchFamily="34" charset="0"/>
                <a:cs typeface="Arial" panose="020B0604020202020204" pitchFamily="34" charset="0"/>
              </a:rPr>
              <a:t>–</a:t>
            </a:r>
            <a:r>
              <a:rPr lang="he-IL" sz="1900" b="1" dirty="0">
                <a:solidFill>
                  <a:srgbClr val="92D050"/>
                </a:solidFill>
                <a:latin typeface="Arial" panose="020B0604020202020204" pitchFamily="34" charset="0"/>
                <a:cs typeface="Arial" panose="020B0604020202020204" pitchFamily="34" charset="0"/>
              </a:rPr>
              <a:t> מבוססות </a:t>
            </a:r>
            <a:r>
              <a:rPr lang="he-IL" sz="1900" b="1" dirty="0" smtClean="0">
                <a:solidFill>
                  <a:srgbClr val="92D050"/>
                </a:solidFill>
                <a:latin typeface="Arial" panose="020B0604020202020204" pitchFamily="34" charset="0"/>
                <a:cs typeface="Arial" panose="020B0604020202020204" pitchFamily="34" charset="0"/>
              </a:rPr>
              <a:t>קוד </a:t>
            </a:r>
            <a:r>
              <a:rPr lang="he-IL" sz="1200" b="1" dirty="0" smtClean="0">
                <a:solidFill>
                  <a:srgbClr val="92D050"/>
                </a:solidFill>
                <a:latin typeface="Arial" panose="020B0604020202020204" pitchFamily="34" charset="0"/>
                <a:cs typeface="Arial" panose="020B0604020202020204" pitchFamily="34" charset="0"/>
              </a:rPr>
              <a:t>(אינטגרציה ברמת הקוד)</a:t>
            </a:r>
            <a:endParaRPr lang="ru-RU" sz="12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300" b="1" dirty="0">
                <a:latin typeface="Arial" panose="020B0604020202020204" pitchFamily="34" charset="0"/>
                <a:cs typeface="Arial" panose="020B0604020202020204" pitchFamily="34" charset="0"/>
              </a:rPr>
              <a:t>בדיקות מבוססות מבנה מבוססות על ניתוח המבנה הפנימי של הרכיב/מערכת.</a:t>
            </a:r>
          </a:p>
          <a:p>
            <a:pPr algn="r" rtl="1">
              <a:lnSpc>
                <a:spcPct val="150000"/>
              </a:lnSpc>
            </a:pPr>
            <a:r>
              <a:rPr lang="he-IL" sz="1300" dirty="0">
                <a:latin typeface="Arial" panose="020B0604020202020204" pitchFamily="34" charset="0"/>
                <a:cs typeface="Arial" panose="020B0604020202020204" pitchFamily="34" charset="0"/>
              </a:rPr>
              <a:t>רעיון מרכזי: לנתח את מבנה הקוד ע"מ להשיג אחוז כיסוי </a:t>
            </a:r>
            <a:r>
              <a:rPr lang="en-US" sz="1300" dirty="0">
                <a:latin typeface="Arial" panose="020B0604020202020204" pitchFamily="34" charset="0"/>
                <a:cs typeface="Arial" panose="020B0604020202020204" pitchFamily="34" charset="0"/>
              </a:rPr>
              <a:t>)</a:t>
            </a:r>
            <a:r>
              <a:rPr lang="he-IL" sz="1300" dirty="0">
                <a:latin typeface="Arial" panose="020B0604020202020204" pitchFamily="34" charset="0"/>
                <a:cs typeface="Arial" panose="020B0604020202020204" pitchFamily="34" charset="0"/>
              </a:rPr>
              <a:t>הוספת מקרי בדיקה במידת הצורך</a:t>
            </a:r>
            <a:r>
              <a:rPr lang="en-US" sz="1300" dirty="0">
                <a:latin typeface="Arial" panose="020B0604020202020204" pitchFamily="34" charset="0"/>
                <a:cs typeface="Arial" panose="020B0604020202020204" pitchFamily="34" charset="0"/>
              </a:rPr>
              <a:t>(</a:t>
            </a:r>
            <a:r>
              <a:rPr lang="he-IL" sz="1300" dirty="0">
                <a:latin typeface="Arial" panose="020B0604020202020204" pitchFamily="34" charset="0"/>
                <a:cs typeface="Arial" panose="020B0604020202020204" pitchFamily="34" charset="0"/>
              </a:rPr>
              <a:t>. רמת הכיסוי היא חלק הקוד שהורץ.</a:t>
            </a:r>
          </a:p>
          <a:p>
            <a:pPr algn="r" rtl="1">
              <a:lnSpc>
                <a:spcPct val="150000"/>
              </a:lnSpc>
            </a:pPr>
            <a:r>
              <a:rPr lang="he-IL" sz="1300" dirty="0">
                <a:latin typeface="Arial" panose="020B0604020202020204" pitchFamily="34" charset="0"/>
                <a:cs typeface="Arial" panose="020B0604020202020204" pitchFamily="34" charset="0"/>
              </a:rPr>
              <a:t>הטכניקה מיועדת בעיקר לבדיקות רכיבים (</a:t>
            </a:r>
            <a:r>
              <a:rPr lang="en-US" sz="1300" dirty="0">
                <a:latin typeface="Arial" panose="020B0604020202020204" pitchFamily="34" charset="0"/>
                <a:cs typeface="Arial" panose="020B0604020202020204" pitchFamily="34" charset="0"/>
              </a:rPr>
              <a:t>component testing</a:t>
            </a:r>
            <a:r>
              <a:rPr lang="he-IL" sz="1300" dirty="0">
                <a:latin typeface="Arial" panose="020B0604020202020204" pitchFamily="34" charset="0"/>
                <a:cs typeface="Arial" panose="020B0604020202020204" pitchFamily="34" charset="0"/>
              </a:rPr>
              <a:t>)</a:t>
            </a:r>
            <a:r>
              <a:rPr lang="ru-RU" sz="1300" dirty="0">
                <a:latin typeface="Arial" panose="020B0604020202020204" pitchFamily="34" charset="0"/>
                <a:cs typeface="Arial" panose="020B0604020202020204" pitchFamily="34" charset="0"/>
              </a:rPr>
              <a:t>;</a:t>
            </a:r>
            <a:r>
              <a:rPr lang="he-IL" sz="1300" dirty="0">
                <a:latin typeface="Arial" panose="020B0604020202020204" pitchFamily="34" charset="0"/>
                <a:cs typeface="Arial" panose="020B0604020202020204" pitchFamily="34" charset="0"/>
              </a:rPr>
              <a:t> ניתן להשתמש גם בבדיקות אינטגרציה ובדיקות מערכת.</a:t>
            </a:r>
          </a:p>
          <a:p>
            <a:pPr algn="r" rtl="1">
              <a:lnSpc>
                <a:spcPct val="150000"/>
              </a:lnSpc>
            </a:pPr>
            <a:r>
              <a:rPr lang="he-IL" sz="1300" dirty="0">
                <a:latin typeface="Arial" panose="020B0604020202020204" pitchFamily="34" charset="0"/>
                <a:cs typeface="Arial" panose="020B0604020202020204" pitchFamily="34" charset="0"/>
              </a:rPr>
              <a:t>טכניקות קופסה לבנה מבוססות על כיסוי קוד: שיטת ניתוח שבה מוגדר מראש אחוז כיסוי הקוד הרצוי. נמשיך לתכנן ולהריץ מקרי בדיקה עד שנכסה את אחוז הקוד שהוגדר.</a:t>
            </a:r>
          </a:p>
          <a:p>
            <a:pPr algn="r" rtl="1">
              <a:lnSpc>
                <a:spcPct val="150000"/>
              </a:lnSpc>
            </a:pPr>
            <a:r>
              <a:rPr lang="he-IL" sz="1300" dirty="0">
                <a:latin typeface="Arial" panose="020B0604020202020204" pitchFamily="34" charset="0"/>
                <a:cs typeface="Arial" panose="020B0604020202020204" pitchFamily="34" charset="0"/>
              </a:rPr>
              <a:t>כאמור, כיסוי קוד ישמש אותנו ברמת היחידה/רכיב. במידה ובחרנו בטכניקת קופסה לבנה ברמת האינטגרציה או רמת מערכת, ניתן לחשב בשיטה דומה אחוז כיסוי מודולים, רכיבים, וכו'.</a:t>
            </a:r>
          </a:p>
          <a:p>
            <a:pPr algn="r" rtl="1">
              <a:lnSpc>
                <a:spcPct val="150000"/>
              </a:lnSpc>
            </a:pPr>
            <a:r>
              <a:rPr lang="he-IL" sz="1300" b="1" dirty="0">
                <a:latin typeface="Arial" panose="020B0604020202020204" pitchFamily="34" charset="0"/>
                <a:cs typeface="Arial" panose="020B0604020202020204" pitchFamily="34" charset="0"/>
              </a:rPr>
              <a:t>טכניקות קופסה לבנה מיושמות לרוב ע"י שימוש בכלים אוטומטיים</a:t>
            </a:r>
          </a:p>
          <a:p>
            <a:pPr algn="r" rtl="1">
              <a:lnSpc>
                <a:spcPct val="150000"/>
              </a:lnSpc>
            </a:pPr>
            <a:r>
              <a:rPr lang="he-IL" sz="1300" dirty="0">
                <a:latin typeface="Arial" panose="020B0604020202020204" pitchFamily="34" charset="0"/>
                <a:cs typeface="Arial" panose="020B0604020202020204" pitchFamily="34" charset="0"/>
              </a:rPr>
              <a:t>ע"מ לשמור על יעילות הבדיקות, המטרה היא להגדיר מינימום מקרי בדיקה אשר יכסו את אחוז הקוד שהוגדר.</a:t>
            </a:r>
            <a:endParaRPr lang="he-IL" sz="12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rotWithShape="1">
          <a:blip r:embed="rId4"/>
          <a:srcRect l="6591" t="8924" r="5782" b="6257"/>
          <a:stretch/>
        </p:blipFill>
        <p:spPr bwMode="auto">
          <a:xfrm>
            <a:off x="1192674" y="3191562"/>
            <a:ext cx="3677703" cy="186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0520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מבוססות </a:t>
            </a:r>
            <a:r>
              <a:rPr lang="he-IL" sz="1800" b="1" dirty="0" smtClean="0">
                <a:solidFill>
                  <a:srgbClr val="92D050"/>
                </a:solidFill>
                <a:latin typeface="Arial" panose="020B0604020202020204" pitchFamily="34" charset="0"/>
                <a:cs typeface="Arial" panose="020B0604020202020204" pitchFamily="34" charset="0"/>
              </a:rPr>
              <a:t>ניסיון - </a:t>
            </a:r>
            <a:endParaRPr lang="en-US"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יתרונות הטכניקה: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הגדרת בדיקות שקשה להגיע אליהן בשיטות אחרות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חוסכת בזמן תיעוד כאשר קיים סיכון מינימלי ולא נדרשת בדיקה מעמיקה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מאפשרת הערכת איכות תכנון הבדיקות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לוקחת בחשבון ניסיון מצטבר</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עוזרת בזיהוי תקלות חוזרות</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"מתקפת תקלות" (</a:t>
            </a:r>
            <a:r>
              <a:rPr lang="en-US" sz="1200" b="1" dirty="0">
                <a:latin typeface="Arial" panose="020B0604020202020204" pitchFamily="34" charset="0"/>
                <a:cs typeface="Arial" panose="020B0604020202020204" pitchFamily="34" charset="0"/>
              </a:rPr>
              <a:t>Fault attack</a:t>
            </a:r>
            <a:r>
              <a:rPr lang="he-IL" sz="12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"מתקפת תקלות" היא שימוש מובנה יותר בשיטת "ניחוש טעויות": תיעוד כל התקלות האפשריות ותכנון מקרי בדיקה שמטרתם לגרום את התקלות הנ"ל במערכת ("להתקיף" את המערכת).</a:t>
            </a: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a:blip r:embed="rId4"/>
          <a:srcRect t="4913" b="4913"/>
          <a:stretch/>
        </p:blipFill>
        <p:spPr bwMode="auto">
          <a:xfrm>
            <a:off x="1192674" y="3191562"/>
            <a:ext cx="3677703" cy="186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89822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מבוססות ניסיון</a:t>
            </a:r>
            <a:endParaRPr lang="en-US"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בדיקות חוקרות (</a:t>
            </a:r>
            <a:r>
              <a:rPr lang="en-US" sz="1200" b="1" dirty="0">
                <a:latin typeface="Arial" panose="020B0604020202020204" pitchFamily="34" charset="0"/>
                <a:cs typeface="Arial" panose="020B0604020202020204" pitchFamily="34" charset="0"/>
              </a:rPr>
              <a:t>Exploratory testing</a:t>
            </a:r>
            <a:r>
              <a:rPr lang="he-IL" sz="1200" b="1" dirty="0" smtClean="0">
                <a:latin typeface="Arial" panose="020B0604020202020204" pitchFamily="34" charset="0"/>
                <a:cs typeface="Arial" panose="020B0604020202020204" pitchFamily="34" charset="0"/>
              </a:rPr>
              <a:t>) </a:t>
            </a:r>
            <a:endParaRPr lang="he-IL" sz="1200" b="1"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שיטת הבדיקות החוקרות היא גישה אינטראקטיבית לביצוע הבדיקות תוך שימוש בידע המצטבר תוך כדי המבדקים. שיטה זו פורמלית יותר יחסית לשיטות מבוססות הניסיון האחרות שכן, בשיטה זו מתבצעות הבדיקות בתוך מסגרת. מוגדר נושא בדיקה (</a:t>
            </a:r>
            <a:r>
              <a:rPr lang="en-US" sz="1200" dirty="0">
                <a:latin typeface="Arial" panose="020B0604020202020204" pitchFamily="34" charset="0"/>
                <a:cs typeface="Arial" panose="020B0604020202020204" pitchFamily="34" charset="0"/>
              </a:rPr>
              <a:t>Test charter</a:t>
            </a:r>
            <a:r>
              <a:rPr lang="he-IL" sz="1200" dirty="0">
                <a:latin typeface="Arial" panose="020B0604020202020204" pitchFamily="34" charset="0"/>
                <a:cs typeface="Arial" panose="020B0604020202020204" pitchFamily="34" charset="0"/>
              </a:rPr>
              <a:t>) ומטרות בדיקה (</a:t>
            </a:r>
            <a:r>
              <a:rPr lang="en-US" sz="1200" dirty="0">
                <a:latin typeface="Arial" panose="020B0604020202020204" pitchFamily="34" charset="0"/>
                <a:cs typeface="Arial" panose="020B0604020202020204" pitchFamily="34" charset="0"/>
              </a:rPr>
              <a:t>Test objectives</a:t>
            </a:r>
            <a:r>
              <a:rPr lang="he-IL" sz="1200" dirty="0">
                <a:latin typeface="Arial" panose="020B0604020202020204" pitchFamily="34" charset="0"/>
                <a:cs typeface="Arial" panose="020B0604020202020204" pitchFamily="34" charset="0"/>
              </a:rPr>
              <a:t>).</a:t>
            </a:r>
          </a:p>
          <a:p>
            <a:pPr algn="r" rtl="1">
              <a:lnSpc>
                <a:spcPct val="150000"/>
              </a:lnSpc>
            </a:pPr>
            <a:r>
              <a:rPr lang="he-IL" sz="1200" b="1" dirty="0">
                <a:latin typeface="Arial" panose="020B0604020202020204" pitchFamily="34" charset="0"/>
                <a:cs typeface="Arial" panose="020B0604020202020204" pitchFamily="34" charset="0"/>
              </a:rPr>
              <a:t>דוגמא: נושא הבדיקה - ספר טלפונים של מכשיר סלולרי</a:t>
            </a:r>
          </a:p>
          <a:p>
            <a:pPr algn="r" rtl="1">
              <a:lnSpc>
                <a:spcPct val="150000"/>
              </a:lnSpc>
            </a:pPr>
            <a:r>
              <a:rPr lang="he-IL" sz="1200" dirty="0">
                <a:latin typeface="Arial" panose="020B0604020202020204" pitchFamily="34" charset="0"/>
                <a:cs typeface="Arial" panose="020B0604020202020204" pitchFamily="34" charset="0"/>
              </a:rPr>
              <a:t>מטרות הבדיקה: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האם ניתן לבצע מיון</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האם ניתן לערוך אנשי קשר</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האם ניתן להעתיק אנשי קשר מכרטיס הזיכרון למכשיר</a:t>
            </a:r>
            <a:endParaRPr lang="he-IL" sz="1200" b="1" dirty="0">
              <a:latin typeface="Arial" panose="020B0604020202020204" pitchFamily="34" charset="0"/>
              <a:cs typeface="Arial" panose="020B0604020202020204" pitchFamily="34" charset="0"/>
            </a:endParaRP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a:blip r:embed="rId4"/>
          <a:srcRect t="4913" b="4913"/>
          <a:stretch/>
        </p:blipFill>
        <p:spPr bwMode="auto">
          <a:xfrm>
            <a:off x="1192674" y="3191562"/>
            <a:ext cx="3677703" cy="186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7412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מבוססות ניסיון</a:t>
            </a:r>
            <a:endParaRPr lang="en-US"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בדיקות חוקרות (</a:t>
            </a:r>
            <a:r>
              <a:rPr lang="en-US" sz="1200" b="1" dirty="0">
                <a:latin typeface="Arial" panose="020B0604020202020204" pitchFamily="34" charset="0"/>
                <a:cs typeface="Arial" panose="020B0604020202020204" pitchFamily="34" charset="0"/>
              </a:rPr>
              <a:t>Exploratory testing</a:t>
            </a:r>
            <a:r>
              <a:rPr lang="he-IL" sz="12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בדיקות חוקרות הן למעשה הפעלה אינטואיטיבית של המערכת בהתאם למטרות הבדיקה. במידה ומתגלות תקלות במהלך ההרצה, הן מתועדות מיד. לאחר ההרצה, התקלות שהתגלו ישמשו כבסיס לכתיבת תסריטים ממוקדים בבדיקת התקלות הנ"ל. הרצת בדיקות חוקרות מתבצעת בדר"כ בטווח זמן קצר שהוגדר מראש (</a:t>
            </a:r>
            <a:r>
              <a:rPr lang="en-US" sz="1200" dirty="0">
                <a:latin typeface="Arial" panose="020B0604020202020204" pitchFamily="34" charset="0"/>
                <a:cs typeface="Arial" panose="020B0604020202020204" pitchFamily="34" charset="0"/>
              </a:rPr>
              <a:t>time box</a:t>
            </a:r>
            <a:r>
              <a:rPr lang="he-IL" sz="1200" dirty="0">
                <a:latin typeface="Arial" panose="020B0604020202020204" pitchFamily="34" charset="0"/>
                <a:cs typeface="Arial" panose="020B0604020202020204" pitchFamily="34" charset="0"/>
              </a:rPr>
              <a:t>). הבודק חוקר ולומד את המערכת, ותוך כדי כך בודק אותה ע"י ביצוע תסריטים שונים באופן חפשי. הבודק נעזר במסמך אמנת בדיקה </a:t>
            </a:r>
            <a:r>
              <a:rPr lang="en-US" sz="1200" dirty="0">
                <a:latin typeface="Arial" panose="020B0604020202020204" pitchFamily="34" charset="0"/>
                <a:cs typeface="Arial" panose="020B0604020202020204" pitchFamily="34" charset="0"/>
              </a:rPr>
              <a:t>Test charter </a:t>
            </a:r>
            <a:r>
              <a:rPr lang="he-IL" sz="1200" dirty="0">
                <a:latin typeface="Arial" panose="020B0604020202020204" pitchFamily="34" charset="0"/>
                <a:cs typeface="Arial" panose="020B0604020202020204" pitchFamily="34" charset="0"/>
              </a:rPr>
              <a:t>, שם מוגדרים יעדי הבדיקה ואולי גם רעיונות כלליים לגבי איך לבדוק מסגרת הזמן שיוקדש לבדיקות החוקרות מוגדרת. במסמך זה מתעד הבודק את הפעולות והתוצאות לבדיקות שביצע. בדיקות חוקרות משלבות עיצוב, ביצוע, רישום ולמידה של הבדיקות הניסיון המצטבר מעיצוב וביצוע בדיקה אחת, יתרום לעיצוב ותכנון הבדיקה הבאה ניתן להתמקד באזורים בעייתיים בהם התגלו בעיות רבות.</a:t>
            </a:r>
          </a:p>
          <a:p>
            <a:pPr algn="r" rtl="1">
              <a:lnSpc>
                <a:spcPct val="150000"/>
              </a:lnSpc>
            </a:pPr>
            <a:r>
              <a:rPr lang="he-IL" sz="1200" b="1" dirty="0">
                <a:latin typeface="Arial" panose="020B0604020202020204" pitchFamily="34" charset="0"/>
                <a:cs typeface="Arial" panose="020B0604020202020204" pitchFamily="34" charset="0"/>
              </a:rPr>
              <a:t>למעשה, בשיטת בדיקות חוקרות (</a:t>
            </a:r>
            <a:r>
              <a:rPr lang="en-US" sz="1200" b="1" dirty="0">
                <a:latin typeface="Arial" panose="020B0604020202020204" pitchFamily="34" charset="0"/>
                <a:cs typeface="Arial" panose="020B0604020202020204" pitchFamily="34" charset="0"/>
              </a:rPr>
              <a:t>Exploratory testing</a:t>
            </a:r>
            <a:r>
              <a:rPr lang="he-IL" sz="1200" b="1" dirty="0">
                <a:latin typeface="Arial" panose="020B0604020202020204" pitchFamily="34" charset="0"/>
                <a:cs typeface="Arial" panose="020B0604020202020204" pitchFamily="34" charset="0"/>
              </a:rPr>
              <a:t>) תכנון בדיקות, ביצוע בדיקות, תיעוד תקלות ולימוד מצב המערכת מתרחשים בו זמנית.</a:t>
            </a: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a:blip r:embed="rId4"/>
          <a:srcRect t="4913" b="4913"/>
          <a:stretch/>
        </p:blipFill>
        <p:spPr bwMode="auto">
          <a:xfrm>
            <a:off x="1192674" y="3191562"/>
            <a:ext cx="3677703" cy="186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5664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מבוססות ניסיון</a:t>
            </a:r>
            <a:endParaRPr lang="en-US"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בדיקות חוקרות (</a:t>
            </a:r>
            <a:r>
              <a:rPr lang="en-US" sz="1200" b="1" dirty="0">
                <a:latin typeface="Arial" panose="020B0604020202020204" pitchFamily="34" charset="0"/>
                <a:cs typeface="Arial" panose="020B0604020202020204" pitchFamily="34" charset="0"/>
              </a:rPr>
              <a:t>Exploratory testing</a:t>
            </a:r>
            <a:r>
              <a:rPr lang="he-IL" sz="12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בשיטה זו נדרש הבודק להוכיח יכולת לימוד ייחודית, הבנה, חשיבה ודיווח בצורה אפקטיבית ומידית.</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בשיטה זו יתבצע תהליך הבדיקה כדלקמן:</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ניתוח סיכוני המערכת לתיעדוף ביצוע הבדיקות.</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ניחוש שגיאות (טכניקה מקדימה להתמקדות במשימות הבדיקה - </a:t>
            </a:r>
            <a:r>
              <a:rPr lang="en-US" sz="1200" dirty="0">
                <a:latin typeface="Arial" panose="020B0604020202020204" pitchFamily="34" charset="0"/>
                <a:cs typeface="Arial" panose="020B0604020202020204" pitchFamily="34" charset="0"/>
              </a:rPr>
              <a:t>test charter</a:t>
            </a:r>
            <a:r>
              <a:rPr lang="he-IL" sz="1200" dirty="0">
                <a:latin typeface="Arial" panose="020B0604020202020204" pitchFamily="34" charset="0"/>
                <a:cs typeface="Arial" panose="020B0604020202020204" pitchFamily="34" charset="0"/>
              </a:rPr>
              <a:t>)</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הגדרת משימה (</a:t>
            </a:r>
            <a:r>
              <a:rPr lang="en-US" sz="1200" dirty="0">
                <a:latin typeface="Arial" panose="020B0604020202020204" pitchFamily="34" charset="0"/>
                <a:cs typeface="Arial" panose="020B0604020202020204" pitchFamily="34" charset="0"/>
              </a:rPr>
              <a:t>test charter</a:t>
            </a:r>
            <a:r>
              <a:rPr lang="he-IL" sz="1200" dirty="0">
                <a:latin typeface="Arial" panose="020B0604020202020204" pitchFamily="34" charset="0"/>
                <a:cs typeface="Arial" panose="020B0604020202020204" pitchFamily="34" charset="0"/>
              </a:rPr>
              <a:t>)</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ביצוע המשימה הכולל תחקיר במסגרת הנושא המוגדר ע"י בדיקות אינטואיטיביות ותיעוד תקלות.</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לאחר ההרצה, התקלות שהתגלו ישמשו כבסיס לכתיבת תסריטים ממוקדים בבדיקת התקלות הנ"ל.</a:t>
            </a:r>
            <a:endParaRPr lang="he-IL" sz="1200" b="1" dirty="0">
              <a:latin typeface="Arial" panose="020B0604020202020204" pitchFamily="34" charset="0"/>
              <a:cs typeface="Arial" panose="020B0604020202020204" pitchFamily="34" charset="0"/>
            </a:endParaRP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a:blip r:embed="rId4"/>
          <a:srcRect t="4913" b="4913"/>
          <a:stretch/>
        </p:blipFill>
        <p:spPr bwMode="auto">
          <a:xfrm>
            <a:off x="1192674" y="3191562"/>
            <a:ext cx="3677703" cy="186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9926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מבוססות ניסיון</a:t>
            </a:r>
            <a:endParaRPr lang="en-US"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בדיקות חוקרות (</a:t>
            </a:r>
            <a:r>
              <a:rPr lang="en-US" sz="1200" b="1" dirty="0">
                <a:latin typeface="Arial" panose="020B0604020202020204" pitchFamily="34" charset="0"/>
                <a:cs typeface="Arial" panose="020B0604020202020204" pitchFamily="34" charset="0"/>
              </a:rPr>
              <a:t>Exploratory testing</a:t>
            </a:r>
            <a:r>
              <a:rPr lang="he-IL" sz="1200" b="1" dirty="0">
                <a:latin typeface="Arial" panose="020B0604020202020204" pitchFamily="34" charset="0"/>
                <a:cs typeface="Arial" panose="020B0604020202020204" pitchFamily="34" charset="0"/>
              </a:rPr>
              <a:t>)</a:t>
            </a:r>
          </a:p>
          <a:p>
            <a:pPr algn="r" rtl="1">
              <a:lnSpc>
                <a:spcPct val="150000"/>
              </a:lnSpc>
            </a:pPr>
            <a:r>
              <a:rPr lang="he-IL" sz="1200" b="1" dirty="0">
                <a:latin typeface="Arial" panose="020B0604020202020204" pitchFamily="34" charset="0"/>
                <a:cs typeface="Arial" panose="020B0604020202020204" pitchFamily="34" charset="0"/>
              </a:rPr>
              <a:t>שיטת "בדיקות חוקרות" שימושית במצבים הבאים: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תיעוד (מסמכים) מועט של המערכת או מסמכים בעייתיים/לא ברורים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לוח זמנים קצר (מתאימה לפיתוח לפי מודל איטרטיבי, לרבות </a:t>
            </a:r>
            <a:r>
              <a:rPr lang="en-US" sz="1200" dirty="0">
                <a:latin typeface="Arial" panose="020B0604020202020204" pitchFamily="34" charset="0"/>
                <a:cs typeface="Arial" panose="020B0604020202020204" pitchFamily="34" charset="0"/>
              </a:rPr>
              <a:t>agile</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כשיטה משלימה לשיטה מובנית יותר</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כאשר צריך תגובה מהירה ובדיקה זריזה של מוצר חדש</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כאשר המטרה היא למצוא את התקלות הכי חמורות בפרק הזמן הקצר ביותר</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גיוון בדיקות</a:t>
            </a:r>
            <a:endParaRPr lang="he-IL" sz="1200" b="1" dirty="0">
              <a:latin typeface="Arial" panose="020B0604020202020204" pitchFamily="34" charset="0"/>
              <a:cs typeface="Arial" panose="020B0604020202020204" pitchFamily="34" charset="0"/>
            </a:endParaRP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a:blip r:embed="rId4"/>
          <a:srcRect t="4913" b="4913"/>
          <a:stretch/>
        </p:blipFill>
        <p:spPr bwMode="auto">
          <a:xfrm>
            <a:off x="1192674" y="3191562"/>
            <a:ext cx="3677703" cy="186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22799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מבוססות ניסיון</a:t>
            </a:r>
            <a:endParaRPr lang="en-US"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בדיקות חוקרות (</a:t>
            </a:r>
            <a:r>
              <a:rPr lang="en-US" sz="1200" b="1" dirty="0">
                <a:latin typeface="Arial" panose="020B0604020202020204" pitchFamily="34" charset="0"/>
                <a:cs typeface="Arial" panose="020B0604020202020204" pitchFamily="34" charset="0"/>
              </a:rPr>
              <a:t>Exploratory testing</a:t>
            </a:r>
            <a:r>
              <a:rPr lang="he-IL" sz="1200" b="1"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רק כאשר יש בודקים שמתמחים במערכת.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בדיקת יעילות תהליך הבדיקות </a:t>
            </a:r>
            <a:r>
              <a:rPr lang="en-US" sz="1200"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 ביצוע בדיקות חוקרות לאחר הרצת בדיקות מובנות יותר: אם נמצאו תקלות קריטיות בבדיקות החוקרות שלא נתגלו בבדיקות המובנות, נוכל להסיק כי התסריטים המובנים אינם יעילים ומצריכים תיקון</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כאשר הבודקים עדיין לא מכירים היטב את המערכת (בודקים חדשים או מערכת\תכונה חדשה).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במסגרת הבדיקות החוקרות, הבודקים גם לומדים את המערכת.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כשיש צורך בהשלמה לבדיקות רשמיות יותר, או על מנת להעלות את רמת הביטחון במערכת.</a:t>
            </a:r>
            <a:endParaRPr lang="he-IL" sz="1200" b="1" dirty="0">
              <a:latin typeface="Arial" panose="020B0604020202020204" pitchFamily="34" charset="0"/>
              <a:cs typeface="Arial" panose="020B0604020202020204" pitchFamily="34" charset="0"/>
            </a:endParaRP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a:blip r:embed="rId4"/>
          <a:srcRect t="4913" b="4913"/>
          <a:stretch/>
        </p:blipFill>
        <p:spPr bwMode="auto">
          <a:xfrm>
            <a:off x="1192674" y="3191562"/>
            <a:ext cx="3677703" cy="186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8313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מבוססות ניסיון</a:t>
            </a:r>
            <a:endParaRPr lang="en-US"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בדיקות חוקרות (</a:t>
            </a:r>
            <a:r>
              <a:rPr lang="en-US" sz="1200" b="1" dirty="0">
                <a:latin typeface="Arial" panose="020B0604020202020204" pitchFamily="34" charset="0"/>
                <a:cs typeface="Arial" panose="020B0604020202020204" pitchFamily="34" charset="0"/>
              </a:rPr>
              <a:t>Exploratory testing</a:t>
            </a:r>
            <a:r>
              <a:rPr lang="he-IL" sz="1200" b="1" dirty="0">
                <a:latin typeface="Arial" panose="020B0604020202020204" pitchFamily="34" charset="0"/>
                <a:cs typeface="Arial" panose="020B0604020202020204" pitchFamily="34" charset="0"/>
              </a:rPr>
              <a:t>)</a:t>
            </a: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יתרונות: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חוסכת בזמן כי משלבת עיצוב, תיעוד וביצוע</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מאפשרת לימוד המערכת תוך כדי עיצוב וביצוע הבדיקות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מעלה את הסיכוי לזהות בעיות חמורות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מאפשרת ביצוע ביקורת על תהליך הבדיקה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לוקחת בחשבון ניסיון מצטבר קודם, ונוכחי</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יעילה במיוחד כאשר קיים מפרט מצומצם או לא מספיק</a:t>
            </a: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a:blip r:embed="rId4"/>
          <a:srcRect t="4913" b="4913"/>
          <a:stretch/>
        </p:blipFill>
        <p:spPr bwMode="auto">
          <a:xfrm>
            <a:off x="1192674" y="3191562"/>
            <a:ext cx="3677703" cy="186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41353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מבוססות ניסיון</a:t>
            </a:r>
            <a:endParaRPr lang="en-US"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בדיקות חוקרות (</a:t>
            </a:r>
            <a:r>
              <a:rPr lang="en-US" sz="1200" b="1" dirty="0">
                <a:latin typeface="Arial" panose="020B0604020202020204" pitchFamily="34" charset="0"/>
                <a:cs typeface="Arial" panose="020B0604020202020204" pitchFamily="34" charset="0"/>
              </a:rPr>
              <a:t>Exploratory testing</a:t>
            </a:r>
            <a:r>
              <a:rPr lang="he-IL" sz="1200" b="1" dirty="0">
                <a:latin typeface="Arial" panose="020B0604020202020204" pitchFamily="34" charset="0"/>
                <a:cs typeface="Arial" panose="020B0604020202020204" pitchFamily="34" charset="0"/>
              </a:rPr>
              <a:t>)</a:t>
            </a: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חסרונות: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רמת הכיסוי אינה ידועה ואינה ניתנת למדידה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קשה יותר לשחזר תקלה שהתגלתה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רמת הבדיקה תלויה במידה רבה במיומנותו של הבודק</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אינה שיטתית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קשה לניהול</a:t>
            </a: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a:blip r:embed="rId4"/>
          <a:srcRect t="4913" b="4913"/>
          <a:stretch/>
        </p:blipFill>
        <p:spPr bwMode="auto">
          <a:xfrm>
            <a:off x="1192674" y="3191562"/>
            <a:ext cx="3677703" cy="186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27944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טכניקות מבוססות ניסיון</a:t>
            </a:r>
            <a:endParaRPr lang="en-US" sz="19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300" b="1" dirty="0">
                <a:latin typeface="Arial" panose="020B0604020202020204" pitchFamily="34" charset="0"/>
                <a:cs typeface="Arial" panose="020B0604020202020204" pitchFamily="34" charset="0"/>
              </a:rPr>
              <a:t>בדיקות מבוססות רשימות תיוג (</a:t>
            </a:r>
            <a:r>
              <a:rPr lang="en-US" sz="1300" b="1" dirty="0">
                <a:latin typeface="Arial" panose="020B0604020202020204" pitchFamily="34" charset="0"/>
                <a:cs typeface="Arial" panose="020B0604020202020204" pitchFamily="34" charset="0"/>
              </a:rPr>
              <a:t>Check List Based Testing</a:t>
            </a:r>
            <a:r>
              <a:rPr lang="he-IL" sz="13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בבדיקות מבוססות רשימות תיוג יבנו בודקי התוכנה רשימת בדיקות אותה יבצעו לכיסוי תנאי הבדיקה המצויים ברשימת בדיקה. יתכן וכחלק משלב הניתוח ירחיבו בודקי התוכנה את רשימת התיוג הקיימת או לחלופין יצרו חדשה ובאותה המידה ייתכן ויבצעו שימוש ברשימת תיוג קיימת ללא שינוי.</a:t>
            </a:r>
          </a:p>
          <a:p>
            <a:pPr algn="r" rtl="1">
              <a:lnSpc>
                <a:spcPct val="150000"/>
              </a:lnSpc>
            </a:pPr>
            <a:r>
              <a:rPr lang="he-IL" sz="1200" dirty="0">
                <a:latin typeface="Arial" panose="020B0604020202020204" pitchFamily="34" charset="0"/>
                <a:cs typeface="Arial" panose="020B0604020202020204" pitchFamily="34" charset="0"/>
              </a:rPr>
              <a:t>רשימות כאלו ניתן לבנות על בסיס:</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ניסיון וידע בצד העסקי</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היכרות מעמיקה את הלקוח</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ידע על חשיבות ותיעדוף מנקודת הראות של המשתמש</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הבנה של למה וכיצד התוכנה נכשלת.</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ניתן ליצור רשימות תיוג עבור בדיקות תפקודיות וכאלו שאינן תפקודיות. במידה ותסריטי הבדיקה המפורטים לא קיימים בדיקות המבוססות על רשימות תיוג עשויות לספק קווים מנחים ומידת עקביות.</a:t>
            </a: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a:blip r:embed="rId4"/>
          <a:srcRect t="4913" b="4913"/>
          <a:stretch/>
        </p:blipFill>
        <p:spPr bwMode="auto">
          <a:xfrm>
            <a:off x="1192674" y="3191562"/>
            <a:ext cx="3677703" cy="186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5903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טכניקות מבוססות ניסיון</a:t>
            </a:r>
            <a:endParaRPr lang="en-US" sz="19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300" b="1" dirty="0">
                <a:latin typeface="Arial" panose="020B0604020202020204" pitchFamily="34" charset="0"/>
                <a:cs typeface="Arial" panose="020B0604020202020204" pitchFamily="34" charset="0"/>
              </a:rPr>
              <a:t>בדיקות מבוססות רשימות תיוג (</a:t>
            </a:r>
            <a:r>
              <a:rPr lang="en-US" sz="1300" b="1" dirty="0">
                <a:latin typeface="Arial" panose="020B0604020202020204" pitchFamily="34" charset="0"/>
                <a:cs typeface="Arial" panose="020B0604020202020204" pitchFamily="34" charset="0"/>
              </a:rPr>
              <a:t>Check List Based Testing</a:t>
            </a:r>
            <a:r>
              <a:rPr lang="he-IL" sz="13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בבדיקות מבוססות רשימות תיוג יבנו בודקי התוכנה רשימת בדיקות אותה יבצעו לכיסוי תנאי הבדיקה המצויים ברשימת בדיקה. יתכן וכחלק משלב הניתוח ירחיבו בודקי התוכנה את רשימת התיוג הקיימת או לחלופין יצרו חדשה ובאותה המידה ייתכן ויבצעו שימוש ברשימת תיוג קיימת ללא שינוי.</a:t>
            </a:r>
          </a:p>
          <a:p>
            <a:pPr algn="r" rtl="1">
              <a:lnSpc>
                <a:spcPct val="150000"/>
              </a:lnSpc>
            </a:pPr>
            <a:r>
              <a:rPr lang="he-IL" sz="1200" dirty="0">
                <a:latin typeface="Arial" panose="020B0604020202020204" pitchFamily="34" charset="0"/>
                <a:cs typeface="Arial" panose="020B0604020202020204" pitchFamily="34" charset="0"/>
              </a:rPr>
              <a:t>רשימות כאלו ניתן לבנות על בסיס:</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ניסיון וידע בצד העסקי</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היכרות מעמיקה את הלקוח</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ידע על חשיבות ותיעדוף מנקודת הראות של המשתמש</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הבנה של למה וכיצד התוכנה נכשלת.</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ניתן ליצור רשימות תיוג עבור בדיקות תפקודיות וכאלו שאינן תפקודיות. במידה ותסריטי הבדיקה המפורטים לא קיימים בדיקות המבוססות על רשימות תיוג עשויות לספק קווים מנחים ומידת עקביות.</a:t>
            </a: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a:blip r:embed="rId4"/>
          <a:srcRect t="4913" b="4913"/>
          <a:stretch/>
        </p:blipFill>
        <p:spPr bwMode="auto">
          <a:xfrm>
            <a:off x="1192674" y="3191562"/>
            <a:ext cx="3677703" cy="186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775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לבנה – מבוססות קוד </a:t>
            </a:r>
          </a:p>
          <a:p>
            <a:pPr algn="r" rtl="1">
              <a:lnSpc>
                <a:spcPct val="150000"/>
              </a:lnSpc>
            </a:pPr>
            <a:r>
              <a:rPr lang="he-IL" sz="1200" b="1" dirty="0">
                <a:latin typeface="Arial" panose="020B0604020202020204" pitchFamily="34" charset="0"/>
                <a:cs typeface="Arial" panose="020B0604020202020204" pitchFamily="34" charset="0"/>
              </a:rPr>
              <a:t>בדיקות וכיסוי פקודות/הצהרות</a:t>
            </a:r>
            <a:r>
              <a:rPr lang="ru-RU" sz="1200" b="1" dirty="0">
                <a:latin typeface="Arial" panose="020B0604020202020204" pitchFamily="34" charset="0"/>
                <a:cs typeface="Arial" panose="020B0604020202020204" pitchFamily="34" charset="0"/>
              </a:rPr>
              <a:t> </a:t>
            </a:r>
            <a:r>
              <a:rPr lang="he-IL" sz="1200" b="1" dirty="0">
                <a:latin typeface="Arial" panose="020B0604020202020204" pitchFamily="34" charset="0"/>
                <a:cs typeface="Arial" panose="020B0604020202020204" pitchFamily="34" charset="0"/>
              </a:rPr>
              <a:t>(</a:t>
            </a:r>
            <a:r>
              <a:rPr lang="en-US" sz="1200" b="1" dirty="0">
                <a:latin typeface="Arial" panose="020B0604020202020204" pitchFamily="34" charset="0"/>
                <a:cs typeface="Arial" panose="020B0604020202020204" pitchFamily="34" charset="0"/>
              </a:rPr>
              <a:t>Statement testing and coverage</a:t>
            </a:r>
            <a:r>
              <a:rPr lang="he-IL" sz="1200" b="1" dirty="0">
                <a:latin typeface="Arial" panose="020B0604020202020204" pitchFamily="34" charset="0"/>
                <a:cs typeface="Arial" panose="020B0604020202020204" pitchFamily="34" charset="0"/>
              </a:rPr>
              <a:t>)</a:t>
            </a:r>
          </a:p>
          <a:p>
            <a:pPr algn="r" rtl="1">
              <a:lnSpc>
                <a:spcPct val="150000"/>
              </a:lnSpc>
            </a:pPr>
            <a:r>
              <a:rPr lang="he-IL" sz="1200" b="1" dirty="0">
                <a:latin typeface="Arial" panose="020B0604020202020204" pitchFamily="34" charset="0"/>
                <a:cs typeface="Arial" panose="020B0604020202020204" pitchFamily="34" charset="0"/>
              </a:rPr>
              <a:t>על פי שיטה זו, מטרת הבדיקה היא לכסות את כל הפקודות (או את אחוז הפקודות שהוגדר) פעם אחת</a:t>
            </a:r>
          </a:p>
          <a:p>
            <a:pPr algn="r" rtl="1">
              <a:lnSpc>
                <a:spcPct val="150000"/>
              </a:lnSpc>
            </a:pPr>
            <a:endParaRPr lang="he-IL" sz="1200" b="1" dirty="0">
              <a:latin typeface="Arial" panose="020B0604020202020204" pitchFamily="34" charset="0"/>
              <a:cs typeface="Arial" panose="020B0604020202020204" pitchFamily="34" charset="0"/>
            </a:endParaRPr>
          </a:p>
          <a:p>
            <a:pPr algn="r" rtl="1">
              <a:lnSpc>
                <a:spcPct val="150000"/>
              </a:lnSpc>
            </a:pPr>
            <a:r>
              <a:rPr lang="en-US"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פקודה = הנחיית ביצוע למערכת. לדוגמא: </a:t>
            </a:r>
            <a:r>
              <a:rPr lang="en-US" sz="1200" dirty="0">
                <a:latin typeface="Arial" panose="020B0604020202020204" pitchFamily="34" charset="0"/>
                <a:cs typeface="Arial" panose="020B0604020202020204" pitchFamily="34" charset="0"/>
              </a:rPr>
              <a:t>if, print, end if,</a:t>
            </a: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הצהרה = קוד שאינו כרוך בביצוע, כגון הצהרה על משתנה (</a:t>
            </a:r>
            <a:r>
              <a:rPr lang="en-US" sz="1200" dirty="0">
                <a:latin typeface="Arial" panose="020B0604020202020204" pitchFamily="34" charset="0"/>
                <a:cs typeface="Arial" panose="020B0604020202020204" pitchFamily="34" charset="0"/>
              </a:rPr>
              <a:t>x=8, a=b+3</a:t>
            </a:r>
            <a:r>
              <a:rPr lang="he-IL" sz="1200"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דוגמה לתרשים זרימה בסיסי:</a:t>
            </a: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rotWithShape="1">
          <a:blip r:embed="rId4"/>
          <a:srcRect l="6591" t="8924" r="5782" b="6257"/>
          <a:stretch/>
        </p:blipFill>
        <p:spPr bwMode="auto">
          <a:xfrm>
            <a:off x="1192674" y="3191562"/>
            <a:ext cx="3677703" cy="18629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A9D5B0-1C7A-0FA9-EB48-E4C7B8884833}"/>
              </a:ext>
            </a:extLst>
          </p:cNvPr>
          <p:cNvPicPr>
            <a:picLocks noChangeAspect="1"/>
          </p:cNvPicPr>
          <p:nvPr/>
        </p:nvPicPr>
        <p:blipFill>
          <a:blip r:embed="rId5"/>
          <a:srcRect/>
          <a:stretch/>
        </p:blipFill>
        <p:spPr>
          <a:xfrm>
            <a:off x="7330460" y="4791076"/>
            <a:ext cx="2001547" cy="1812476"/>
          </a:xfrm>
          <a:prstGeom prst="rect">
            <a:avLst/>
          </a:prstGeom>
        </p:spPr>
      </p:pic>
    </p:spTree>
    <p:extLst>
      <p:ext uri="{BB962C8B-B14F-4D97-AF65-F5344CB8AC3E}">
        <p14:creationId xmlns:p14="http://schemas.microsoft.com/office/powerpoint/2010/main" val="131249221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t="-17000" b="-17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endParaRPr lang="en-US" dirty="0">
              <a:cs typeface="+mn-cs"/>
            </a:endParaRP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a:body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שאלות סיכום פרק</a:t>
            </a:r>
          </a:p>
          <a:p>
            <a:pPr marL="342900" indent="-342900" algn="r" rtl="1">
              <a:lnSpc>
                <a:spcPct val="150000"/>
              </a:lnSpc>
              <a:buFont typeface="+mj-lt"/>
              <a:buAutoNum type="arabicPeriod"/>
            </a:pPr>
            <a:r>
              <a:rPr lang="he-IL" sz="1400" dirty="0">
                <a:latin typeface="Arial" panose="020B0604020202020204" pitchFamily="34" charset="0"/>
                <a:cs typeface="Arial" panose="020B0604020202020204" pitchFamily="34" charset="0"/>
              </a:rPr>
              <a:t>מהם ערכי הקצה וערכים מייצגים אפשריים מקבוצות השקילות עבור שני הערכים הבאים:</a:t>
            </a:r>
          </a:p>
          <a:p>
            <a:pPr lvl="1" algn="r" rtl="1">
              <a:lnSpc>
                <a:spcPct val="150000"/>
              </a:lnSpc>
            </a:pPr>
            <a:r>
              <a:rPr lang="en-US" sz="1400" dirty="0">
                <a:latin typeface="Arial" panose="020B0604020202020204" pitchFamily="34" charset="0"/>
                <a:cs typeface="Arial" panose="020B0604020202020204" pitchFamily="34" charset="0"/>
              </a:rPr>
              <a:t>A = </a:t>
            </a:r>
            <a:r>
              <a:rPr lang="en-US" sz="1400" dirty="0" smtClean="0">
                <a:latin typeface="Arial" panose="020B0604020202020204" pitchFamily="34" charset="0"/>
                <a:cs typeface="Arial" panose="020B0604020202020204" pitchFamily="34" charset="0"/>
              </a:rPr>
              <a:t>1-999</a:t>
            </a:r>
          </a:p>
          <a:p>
            <a:pPr lvl="1" algn="r" rtl="1">
              <a:lnSpc>
                <a:spcPct val="150000"/>
              </a:lnSpc>
            </a:pPr>
            <a:r>
              <a:rPr lang="en-US" sz="1400" dirty="0" smtClean="0">
                <a:latin typeface="Arial" panose="020B0604020202020204" pitchFamily="34" charset="0"/>
                <a:cs typeface="Arial" panose="020B0604020202020204" pitchFamily="34" charset="0"/>
              </a:rPr>
              <a:t>B=300 – 1200</a:t>
            </a:r>
          </a:p>
          <a:p>
            <a:pPr lvl="1" algn="r" rtl="1">
              <a:lnSpc>
                <a:spcPct val="150000"/>
              </a:lnSpc>
            </a:pPr>
            <a:r>
              <a:rPr lang="en-US" sz="1400" dirty="0" smtClean="0">
                <a:latin typeface="Arial" panose="020B0604020202020204" pitchFamily="34" charset="0"/>
                <a:cs typeface="Arial" panose="020B0604020202020204" pitchFamily="34" charset="0"/>
              </a:rPr>
              <a:t>)</a:t>
            </a:r>
            <a:r>
              <a:rPr lang="he-IL" sz="1400" dirty="0">
                <a:latin typeface="Arial" panose="020B0604020202020204" pitchFamily="34" charset="0"/>
                <a:cs typeface="Arial" panose="020B0604020202020204" pitchFamily="34" charset="0"/>
              </a:rPr>
              <a:t>יש לענות על השאלה לפי חלוקה לקבוצות שקילות ולפי ניתוח ערכי קצה)</a:t>
            </a:r>
          </a:p>
          <a:p>
            <a:pPr marL="342900" indent="-342900" algn="r" rtl="1">
              <a:lnSpc>
                <a:spcPct val="150000"/>
              </a:lnSpc>
              <a:buFont typeface="+mj-lt"/>
              <a:buAutoNum type="arabicPeriod"/>
            </a:pPr>
            <a:r>
              <a:rPr lang="he-IL" sz="1400" dirty="0">
                <a:latin typeface="Arial" panose="020B0604020202020204" pitchFamily="34" charset="0"/>
                <a:cs typeface="Arial" panose="020B0604020202020204" pitchFamily="34" charset="0"/>
              </a:rPr>
              <a:t>איזו שיטת בדיקות מבוססת על תרחישים של שימוש טיפוסי במערכת ע"י המשתמשים?</a:t>
            </a:r>
          </a:p>
          <a:p>
            <a:pPr marL="342900" indent="-342900" algn="r" rtl="1">
              <a:lnSpc>
                <a:spcPct val="150000"/>
              </a:lnSpc>
              <a:buFont typeface="+mj-lt"/>
              <a:buAutoNum type="arabicPeriod"/>
            </a:pPr>
            <a:r>
              <a:rPr lang="he-IL" sz="1400" dirty="0">
                <a:latin typeface="Arial" panose="020B0604020202020204" pitchFamily="34" charset="0"/>
                <a:cs typeface="Arial" panose="020B0604020202020204" pitchFamily="34" charset="0"/>
              </a:rPr>
              <a:t>בדיקות מבוססות מבנה נקראות גם ________________</a:t>
            </a:r>
          </a:p>
          <a:p>
            <a:pPr marL="342900" indent="-342900" algn="r" rtl="1">
              <a:lnSpc>
                <a:spcPct val="150000"/>
              </a:lnSpc>
              <a:buFont typeface="+mj-lt"/>
              <a:buAutoNum type="arabicPeriod"/>
            </a:pPr>
            <a:r>
              <a:rPr lang="he-IL" sz="1400" dirty="0">
                <a:latin typeface="Arial" panose="020B0604020202020204" pitchFamily="34" charset="0"/>
                <a:cs typeface="Arial" panose="020B0604020202020204" pitchFamily="34" charset="0"/>
              </a:rPr>
              <a:t>איזה טכניקת בדיקות מכסה את נתיבי ה</a:t>
            </a:r>
            <a:r>
              <a:rPr lang="en-US" sz="1400" dirty="0">
                <a:latin typeface="Arial" panose="020B0604020202020204" pitchFamily="34" charset="0"/>
                <a:cs typeface="Arial" panose="020B0604020202020204" pitchFamily="34" charset="0"/>
              </a:rPr>
              <a:t>true, false-</a:t>
            </a:r>
            <a:r>
              <a:rPr lang="he-IL" sz="1400" dirty="0">
                <a:latin typeface="Arial" panose="020B0604020202020204" pitchFamily="34" charset="0"/>
                <a:cs typeface="Arial" panose="020B0604020202020204" pitchFamily="34" charset="0"/>
              </a:rPr>
              <a:t> של תנאי בוליאני? </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4"/>
          <a:srcRect/>
          <a:stretch/>
        </p:blipFill>
        <p:spPr bwMode="auto">
          <a:xfrm>
            <a:off x="1563966" y="3144680"/>
            <a:ext cx="2935120" cy="1956747"/>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5"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4212864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t="-17000" b="-17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endParaRPr lang="en-US" dirty="0">
              <a:cs typeface="+mn-cs"/>
            </a:endParaRP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a:body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שאלות סיכום פרק</a:t>
            </a:r>
          </a:p>
          <a:p>
            <a:pPr marL="342900" indent="-342900" algn="r" rtl="1">
              <a:lnSpc>
                <a:spcPct val="150000"/>
              </a:lnSpc>
              <a:buFont typeface="+mj-lt"/>
              <a:buAutoNum type="arabicPeriod" startAt="5"/>
            </a:pPr>
            <a:r>
              <a:rPr lang="he-IL" sz="1400" dirty="0">
                <a:latin typeface="Arial" panose="020B0604020202020204" pitchFamily="34" charset="0"/>
                <a:cs typeface="Arial" panose="020B0604020202020204" pitchFamily="34" charset="0"/>
              </a:rPr>
              <a:t>סטנדרטים ענפיים ורמות סיכון הם גורמים שמשפיעים על ________________</a:t>
            </a:r>
          </a:p>
          <a:p>
            <a:pPr marL="342900" indent="-342900" algn="r" rtl="1">
              <a:lnSpc>
                <a:spcPct val="150000"/>
              </a:lnSpc>
              <a:buFont typeface="+mj-lt"/>
              <a:buAutoNum type="arabicPeriod" startAt="5"/>
            </a:pPr>
            <a:r>
              <a:rPr lang="he-IL" sz="1400" dirty="0">
                <a:latin typeface="Arial" panose="020B0604020202020204" pitchFamily="34" charset="0"/>
                <a:cs typeface="Arial" panose="020B0604020202020204" pitchFamily="34" charset="0"/>
              </a:rPr>
              <a:t>האם ניתן לבדוק מערכת רק בעזרת בדיקות חוקרות?</a:t>
            </a:r>
          </a:p>
          <a:p>
            <a:pPr marL="342900" indent="-342900" algn="r" rtl="1">
              <a:lnSpc>
                <a:spcPct val="150000"/>
              </a:lnSpc>
              <a:buFont typeface="+mj-lt"/>
              <a:buAutoNum type="arabicPeriod" startAt="5"/>
            </a:pPr>
            <a:r>
              <a:rPr lang="he-IL" sz="1400" dirty="0">
                <a:latin typeface="Arial" panose="020B0604020202020204" pitchFamily="34" charset="0"/>
                <a:cs typeface="Arial" panose="020B0604020202020204" pitchFamily="34" charset="0"/>
              </a:rPr>
              <a:t>מהם 4 החלקים של טבלת החלטה?</a:t>
            </a:r>
          </a:p>
          <a:p>
            <a:pPr marL="342900" indent="-342900" algn="r" rtl="1">
              <a:lnSpc>
                <a:spcPct val="150000"/>
              </a:lnSpc>
              <a:buFont typeface="+mj-lt"/>
              <a:buAutoNum type="arabicPeriod" startAt="5"/>
            </a:pPr>
            <a:r>
              <a:rPr lang="he-IL" sz="1400" dirty="0">
                <a:latin typeface="Arial" panose="020B0604020202020204" pitchFamily="34" charset="0"/>
                <a:cs typeface="Arial" panose="020B0604020202020204" pitchFamily="34" charset="0"/>
              </a:rPr>
              <a:t>בעזרת ________________ יעיל/ה ניתן לזהות את מצבי ומקרי הבדיקה הנדרשים לבדיקה אפקטיבית של המערכת.</a:t>
            </a:r>
          </a:p>
          <a:p>
            <a:pPr marL="342900" indent="-342900" algn="r" rtl="1">
              <a:lnSpc>
                <a:spcPct val="150000"/>
              </a:lnSpc>
              <a:buFont typeface="+mj-lt"/>
              <a:buAutoNum type="arabicPeriod" startAt="5"/>
            </a:pPr>
            <a:r>
              <a:rPr lang="he-IL" sz="1400" dirty="0">
                <a:latin typeface="Arial" panose="020B0604020202020204" pitchFamily="34" charset="0"/>
                <a:cs typeface="Arial" panose="020B0604020202020204" pitchFamily="34" charset="0"/>
              </a:rPr>
              <a:t>הליך בדיקה נקרא גם ________________</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4"/>
          <a:srcRect/>
          <a:stretch/>
        </p:blipFill>
        <p:spPr bwMode="auto">
          <a:xfrm>
            <a:off x="1563966" y="3144680"/>
            <a:ext cx="2935120" cy="1956747"/>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5"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8380635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a:solidFill>
            <a:schemeClr val="bg1"/>
          </a:solidFill>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לבנה – מבוססות קוד </a:t>
            </a:r>
          </a:p>
          <a:p>
            <a:pPr algn="r" rtl="1">
              <a:lnSpc>
                <a:spcPct val="150000"/>
              </a:lnSpc>
            </a:pPr>
            <a:r>
              <a:rPr lang="he-IL" sz="1200" dirty="0">
                <a:latin typeface="Arial" panose="020B0604020202020204" pitchFamily="34" charset="0"/>
                <a:cs typeface="Arial" panose="020B0604020202020204" pitchFamily="34" charset="0"/>
              </a:rPr>
              <a:t>ניתוח הקוד יתבצע לפי השלבים הבאים:</a:t>
            </a:r>
          </a:p>
          <a:p>
            <a:pPr marL="228600" indent="-228600" algn="r" rtl="1">
              <a:lnSpc>
                <a:spcPct val="150000"/>
              </a:lnSpc>
              <a:buFont typeface="+mj-lt"/>
              <a:buAutoNum type="arabicPeriod"/>
            </a:pPr>
            <a:r>
              <a:rPr lang="he-IL" sz="12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תרגום שורות הקוד לתרשים זרימה</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זיהוי הפקודות, ההצהרות (</a:t>
            </a:r>
            <a:r>
              <a:rPr lang="en-US" sz="1200" dirty="0">
                <a:latin typeface="Arial" panose="020B0604020202020204" pitchFamily="34" charset="0"/>
                <a:cs typeface="Arial" panose="020B0604020202020204" pitchFamily="34" charset="0"/>
              </a:rPr>
              <a:t>Statements</a:t>
            </a:r>
            <a:r>
              <a:rPr lang="he-IL" sz="1200" dirty="0">
                <a:latin typeface="Arial" panose="020B0604020202020204" pitchFamily="34" charset="0"/>
                <a:cs typeface="Arial" panose="020B0604020202020204" pitchFamily="34" charset="0"/>
              </a:rPr>
              <a:t>) והצמתים (</a:t>
            </a:r>
            <a:r>
              <a:rPr lang="en-US" sz="1200" dirty="0">
                <a:latin typeface="Arial" panose="020B0604020202020204" pitchFamily="34" charset="0"/>
                <a:cs typeface="Arial" panose="020B0604020202020204" pitchFamily="34" charset="0"/>
              </a:rPr>
              <a:t>Decision point</a:t>
            </a:r>
            <a:r>
              <a:rPr lang="he-IL" sz="1200" dirty="0">
                <a:latin typeface="Arial" panose="020B0604020202020204" pitchFamily="34" charset="0"/>
                <a:cs typeface="Arial" panose="020B0604020202020204" pitchFamily="34" charset="0"/>
              </a:rPr>
              <a:t>)</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הגדרת ערכי קלט</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הגדרת תוצאה צפויה</a:t>
            </a:r>
          </a:p>
          <a:p>
            <a:pPr algn="r" rtl="1">
              <a:lnSpc>
                <a:spcPct val="150000"/>
              </a:lnSpc>
            </a:pPr>
            <a:r>
              <a:rPr lang="he-IL" sz="1200" dirty="0">
                <a:latin typeface="Arial" panose="020B0604020202020204" pitchFamily="34" charset="0"/>
                <a:cs typeface="Arial" panose="020B0604020202020204" pitchFamily="34" charset="0"/>
              </a:rPr>
              <a:t>כל כניסה ויציאה והתוכנית (הרצתה מתחילתה ועד סופה) תבוצע במקרה בדיקה נפרד</a:t>
            </a: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rotWithShape="1">
          <a:blip r:embed="rId4"/>
          <a:srcRect l="6591" t="8924" r="5782" b="6257"/>
          <a:stretch/>
        </p:blipFill>
        <p:spPr bwMode="auto">
          <a:xfrm>
            <a:off x="1192674" y="3191562"/>
            <a:ext cx="3677703" cy="186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6267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לבנה – מבוססות קוד </a:t>
            </a:r>
          </a:p>
          <a:p>
            <a:pPr algn="r" rtl="1">
              <a:lnSpc>
                <a:spcPct val="150000"/>
              </a:lnSpc>
            </a:pPr>
            <a:r>
              <a:rPr lang="he-IL" sz="1200" b="1" dirty="0">
                <a:latin typeface="Arial" panose="020B0604020202020204" pitchFamily="34" charset="0"/>
                <a:cs typeface="Arial" panose="020B0604020202020204" pitchFamily="34" charset="0"/>
              </a:rPr>
              <a:t>דוגמא:</a:t>
            </a: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rotWithShape="1">
          <a:blip r:embed="rId4"/>
          <a:srcRect l="6591" t="8924" r="5782" b="6257"/>
          <a:stretch/>
        </p:blipFill>
        <p:spPr bwMode="auto">
          <a:xfrm>
            <a:off x="1192674" y="3191562"/>
            <a:ext cx="3677703" cy="1862983"/>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8CA05C2E-F2F0-36BF-DCB9-38304BAC526E}"/>
              </a:ext>
            </a:extLst>
          </p:cNvPr>
          <p:cNvGrpSpPr/>
          <p:nvPr/>
        </p:nvGrpSpPr>
        <p:grpSpPr>
          <a:xfrm>
            <a:off x="7214464" y="2247187"/>
            <a:ext cx="4835160" cy="4568083"/>
            <a:chOff x="7214464" y="2247187"/>
            <a:chExt cx="4835160" cy="4568083"/>
          </a:xfrm>
        </p:grpSpPr>
        <p:pic>
          <p:nvPicPr>
            <p:cNvPr id="8" name="Picture 7">
              <a:extLst>
                <a:ext uri="{FF2B5EF4-FFF2-40B4-BE49-F238E27FC236}">
                  <a16:creationId xmlns:a16="http://schemas.microsoft.com/office/drawing/2014/main" id="{2BFABBD8-EDF3-803F-D3CC-D3998E0CBBEE}"/>
                </a:ext>
              </a:extLst>
            </p:cNvPr>
            <p:cNvPicPr>
              <a:picLocks noChangeAspect="1"/>
            </p:cNvPicPr>
            <p:nvPr/>
          </p:nvPicPr>
          <p:blipFill>
            <a:blip r:embed="rId5"/>
            <a:stretch>
              <a:fillRect/>
            </a:stretch>
          </p:blipFill>
          <p:spPr>
            <a:xfrm>
              <a:off x="7293035" y="2552058"/>
              <a:ext cx="3936561" cy="4263212"/>
            </a:xfrm>
            <a:prstGeom prst="rect">
              <a:avLst/>
            </a:prstGeom>
          </p:spPr>
        </p:pic>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68A76756-ED94-3601-6739-23A30528B725}"/>
                    </a:ext>
                  </a:extLst>
                </p14:cNvPr>
                <p14:cNvContentPartPr/>
                <p14:nvPr/>
              </p14:nvContentPartPr>
              <p14:xfrm>
                <a:off x="10323064" y="3503587"/>
                <a:ext cx="360" cy="360"/>
              </p14:xfrm>
            </p:contentPart>
          </mc:Choice>
          <mc:Fallback xmlns="">
            <p:pic>
              <p:nvPicPr>
                <p:cNvPr id="15" name="Ink 14">
                  <a:extLst>
                    <a:ext uri="{FF2B5EF4-FFF2-40B4-BE49-F238E27FC236}">
                      <a16:creationId xmlns:a16="http://schemas.microsoft.com/office/drawing/2014/main" id="{68A76756-ED94-3601-6739-23A30528B725}"/>
                    </a:ext>
                  </a:extLst>
                </p:cNvPr>
                <p:cNvPicPr/>
                <p:nvPr/>
              </p:nvPicPr>
              <p:blipFill>
                <a:blip r:embed="rId7"/>
                <a:stretch>
                  <a:fillRect/>
                </a:stretch>
              </p:blipFill>
              <p:spPr>
                <a:xfrm>
                  <a:off x="10305064" y="348558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42C46993-1BA1-00F5-1594-417E4A69E5EE}"/>
                    </a:ext>
                  </a:extLst>
                </p14:cNvPr>
                <p14:cNvContentPartPr/>
                <p14:nvPr/>
              </p14:nvContentPartPr>
              <p14:xfrm>
                <a:off x="9781624" y="2691067"/>
                <a:ext cx="190800" cy="142920"/>
              </p14:xfrm>
            </p:contentPart>
          </mc:Choice>
          <mc:Fallback xmlns="">
            <p:pic>
              <p:nvPicPr>
                <p:cNvPr id="16" name="Ink 15">
                  <a:extLst>
                    <a:ext uri="{FF2B5EF4-FFF2-40B4-BE49-F238E27FC236}">
                      <a16:creationId xmlns:a16="http://schemas.microsoft.com/office/drawing/2014/main" id="{42C46993-1BA1-00F5-1594-417E4A69E5EE}"/>
                    </a:ext>
                  </a:extLst>
                </p:cNvPr>
                <p:cNvPicPr/>
                <p:nvPr/>
              </p:nvPicPr>
              <p:blipFill>
                <a:blip r:embed="rId9"/>
                <a:stretch>
                  <a:fillRect/>
                </a:stretch>
              </p:blipFill>
              <p:spPr>
                <a:xfrm>
                  <a:off x="9763624" y="2673427"/>
                  <a:ext cx="2264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C090C9B8-470B-095B-387D-07D7F61F5D86}"/>
                    </a:ext>
                  </a:extLst>
                </p14:cNvPr>
                <p14:cNvContentPartPr/>
                <p14:nvPr/>
              </p14:nvContentPartPr>
              <p14:xfrm>
                <a:off x="8988184" y="2819947"/>
                <a:ext cx="934920" cy="1077480"/>
              </p14:xfrm>
            </p:contentPart>
          </mc:Choice>
          <mc:Fallback xmlns="">
            <p:pic>
              <p:nvPicPr>
                <p:cNvPr id="18" name="Ink 17">
                  <a:extLst>
                    <a:ext uri="{FF2B5EF4-FFF2-40B4-BE49-F238E27FC236}">
                      <a16:creationId xmlns:a16="http://schemas.microsoft.com/office/drawing/2014/main" id="{C090C9B8-470B-095B-387D-07D7F61F5D86}"/>
                    </a:ext>
                  </a:extLst>
                </p:cNvPr>
                <p:cNvPicPr/>
                <p:nvPr/>
              </p:nvPicPr>
              <p:blipFill>
                <a:blip r:embed="rId11"/>
                <a:stretch>
                  <a:fillRect/>
                </a:stretch>
              </p:blipFill>
              <p:spPr>
                <a:xfrm>
                  <a:off x="8970544" y="2801947"/>
                  <a:ext cx="970560" cy="1113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1" name="Ink 20">
                  <a:extLst>
                    <a:ext uri="{FF2B5EF4-FFF2-40B4-BE49-F238E27FC236}">
                      <a16:creationId xmlns:a16="http://schemas.microsoft.com/office/drawing/2014/main" id="{AA2009A3-8423-4578-F8D6-9924BA8587DE}"/>
                    </a:ext>
                  </a:extLst>
                </p14:cNvPr>
                <p14:cNvContentPartPr/>
                <p14:nvPr/>
              </p14:nvContentPartPr>
              <p14:xfrm>
                <a:off x="8656624" y="4203067"/>
                <a:ext cx="107280" cy="61920"/>
              </p14:xfrm>
            </p:contentPart>
          </mc:Choice>
          <mc:Fallback xmlns="">
            <p:pic>
              <p:nvPicPr>
                <p:cNvPr id="21" name="Ink 20">
                  <a:extLst>
                    <a:ext uri="{FF2B5EF4-FFF2-40B4-BE49-F238E27FC236}">
                      <a16:creationId xmlns:a16="http://schemas.microsoft.com/office/drawing/2014/main" id="{AA2009A3-8423-4578-F8D6-9924BA8587DE}"/>
                    </a:ext>
                  </a:extLst>
                </p:cNvPr>
                <p:cNvPicPr/>
                <p:nvPr/>
              </p:nvPicPr>
              <p:blipFill>
                <a:blip r:embed="rId13"/>
                <a:stretch>
                  <a:fillRect/>
                </a:stretch>
              </p:blipFill>
              <p:spPr>
                <a:xfrm>
                  <a:off x="8638624" y="4185067"/>
                  <a:ext cx="142920" cy="97560"/>
                </a:xfrm>
                <a:prstGeom prst="rect">
                  <a:avLst/>
                </a:prstGeom>
              </p:spPr>
            </p:pic>
          </mc:Fallback>
        </mc:AlternateContent>
        <p:grpSp>
          <p:nvGrpSpPr>
            <p:cNvPr id="30" name="Group 29">
              <a:extLst>
                <a:ext uri="{FF2B5EF4-FFF2-40B4-BE49-F238E27FC236}">
                  <a16:creationId xmlns:a16="http://schemas.microsoft.com/office/drawing/2014/main" id="{38A1B06F-E3AA-4ECD-C06E-5FCA34F4E341}"/>
                </a:ext>
              </a:extLst>
            </p:cNvPr>
            <p:cNvGrpSpPr/>
            <p:nvPr/>
          </p:nvGrpSpPr>
          <p:grpSpPr>
            <a:xfrm>
              <a:off x="8418304" y="4257787"/>
              <a:ext cx="363240" cy="160920"/>
              <a:chOff x="8418304" y="4257787"/>
              <a:chExt cx="363240" cy="160920"/>
            </a:xfrm>
          </p:grpSpPr>
          <mc:AlternateContent xmlns:mc="http://schemas.openxmlformats.org/markup-compatibility/2006" xmlns:p14="http://schemas.microsoft.com/office/powerpoint/2010/main">
            <mc:Choice Requires="p14">
              <p:contentPart p14:bwMode="auto" r:id="rId14">
                <p14:nvContentPartPr>
                  <p14:cNvPr id="24" name="Ink 23">
                    <a:extLst>
                      <a:ext uri="{FF2B5EF4-FFF2-40B4-BE49-F238E27FC236}">
                        <a16:creationId xmlns:a16="http://schemas.microsoft.com/office/drawing/2014/main" id="{CC5C6632-4A29-BFF2-2464-C85EAC2D247B}"/>
                      </a:ext>
                    </a:extLst>
                  </p14:cNvPr>
                  <p14:cNvContentPartPr/>
                  <p14:nvPr/>
                </p14:nvContentPartPr>
                <p14:xfrm>
                  <a:off x="8584624" y="4257787"/>
                  <a:ext cx="196920" cy="84960"/>
                </p14:xfrm>
              </p:contentPart>
            </mc:Choice>
            <mc:Fallback xmlns="">
              <p:pic>
                <p:nvPicPr>
                  <p:cNvPr id="24" name="Ink 23">
                    <a:extLst>
                      <a:ext uri="{FF2B5EF4-FFF2-40B4-BE49-F238E27FC236}">
                        <a16:creationId xmlns:a16="http://schemas.microsoft.com/office/drawing/2014/main" id="{CC5C6632-4A29-BFF2-2464-C85EAC2D247B}"/>
                      </a:ext>
                    </a:extLst>
                  </p:cNvPr>
                  <p:cNvPicPr/>
                  <p:nvPr/>
                </p:nvPicPr>
                <p:blipFill>
                  <a:blip r:embed="rId15"/>
                  <a:stretch>
                    <a:fillRect/>
                  </a:stretch>
                </p:blipFill>
                <p:spPr>
                  <a:xfrm>
                    <a:off x="8566984" y="4240147"/>
                    <a:ext cx="2325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Ink 24">
                    <a:extLst>
                      <a:ext uri="{FF2B5EF4-FFF2-40B4-BE49-F238E27FC236}">
                        <a16:creationId xmlns:a16="http://schemas.microsoft.com/office/drawing/2014/main" id="{65A31DDF-A3D8-329C-7AC7-5D6770252A47}"/>
                      </a:ext>
                    </a:extLst>
                  </p14:cNvPr>
                  <p14:cNvContentPartPr/>
                  <p14:nvPr/>
                </p14:nvContentPartPr>
                <p14:xfrm>
                  <a:off x="8580664" y="4289107"/>
                  <a:ext cx="108000" cy="123840"/>
                </p14:xfrm>
              </p:contentPart>
            </mc:Choice>
            <mc:Fallback xmlns="">
              <p:pic>
                <p:nvPicPr>
                  <p:cNvPr id="25" name="Ink 24">
                    <a:extLst>
                      <a:ext uri="{FF2B5EF4-FFF2-40B4-BE49-F238E27FC236}">
                        <a16:creationId xmlns:a16="http://schemas.microsoft.com/office/drawing/2014/main" id="{65A31DDF-A3D8-329C-7AC7-5D6770252A47}"/>
                      </a:ext>
                    </a:extLst>
                  </p:cNvPr>
                  <p:cNvPicPr/>
                  <p:nvPr/>
                </p:nvPicPr>
                <p:blipFill>
                  <a:blip r:embed="rId17"/>
                  <a:stretch>
                    <a:fillRect/>
                  </a:stretch>
                </p:blipFill>
                <p:spPr>
                  <a:xfrm>
                    <a:off x="8562664" y="4271467"/>
                    <a:ext cx="14364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a16="http://schemas.microsoft.com/office/drawing/2014/main" id="{E5D2386E-17E2-9BB7-2FAF-A2BA46230715}"/>
                      </a:ext>
                    </a:extLst>
                  </p14:cNvPr>
                  <p14:cNvContentPartPr/>
                  <p14:nvPr/>
                </p14:nvContentPartPr>
                <p14:xfrm>
                  <a:off x="8418304" y="4366507"/>
                  <a:ext cx="184320" cy="52200"/>
                </p14:xfrm>
              </p:contentPart>
            </mc:Choice>
            <mc:Fallback xmlns="">
              <p:pic>
                <p:nvPicPr>
                  <p:cNvPr id="28" name="Ink 27">
                    <a:extLst>
                      <a:ext uri="{FF2B5EF4-FFF2-40B4-BE49-F238E27FC236}">
                        <a16:creationId xmlns:a16="http://schemas.microsoft.com/office/drawing/2014/main" id="{E5D2386E-17E2-9BB7-2FAF-A2BA46230715}"/>
                      </a:ext>
                    </a:extLst>
                  </p:cNvPr>
                  <p:cNvPicPr/>
                  <p:nvPr/>
                </p:nvPicPr>
                <p:blipFill>
                  <a:blip r:embed="rId19"/>
                  <a:stretch>
                    <a:fillRect/>
                  </a:stretch>
                </p:blipFill>
                <p:spPr>
                  <a:xfrm>
                    <a:off x="8400304" y="4348507"/>
                    <a:ext cx="219960" cy="87840"/>
                  </a:xfrm>
                  <a:prstGeom prst="rect">
                    <a:avLst/>
                  </a:prstGeom>
                </p:spPr>
              </p:pic>
            </mc:Fallback>
          </mc:AlternateContent>
        </p:grpSp>
        <p:grpSp>
          <p:nvGrpSpPr>
            <p:cNvPr id="37" name="Group 36">
              <a:extLst>
                <a:ext uri="{FF2B5EF4-FFF2-40B4-BE49-F238E27FC236}">
                  <a16:creationId xmlns:a16="http://schemas.microsoft.com/office/drawing/2014/main" id="{F174764D-C59E-8191-A48B-7BB9259DF469}"/>
                </a:ext>
              </a:extLst>
            </p:cNvPr>
            <p:cNvGrpSpPr/>
            <p:nvPr/>
          </p:nvGrpSpPr>
          <p:grpSpPr>
            <a:xfrm>
              <a:off x="8264944" y="4504387"/>
              <a:ext cx="323640" cy="379800"/>
              <a:chOff x="8264944" y="4504387"/>
              <a:chExt cx="323640" cy="379800"/>
            </a:xfrm>
          </p:grpSpPr>
          <mc:AlternateContent xmlns:mc="http://schemas.openxmlformats.org/markup-compatibility/2006" xmlns:p14="http://schemas.microsoft.com/office/powerpoint/2010/main">
            <mc:Choice Requires="p14">
              <p:contentPart p14:bwMode="auto" r:id="rId20">
                <p14:nvContentPartPr>
                  <p14:cNvPr id="32" name="Ink 31">
                    <a:extLst>
                      <a:ext uri="{FF2B5EF4-FFF2-40B4-BE49-F238E27FC236}">
                        <a16:creationId xmlns:a16="http://schemas.microsoft.com/office/drawing/2014/main" id="{7AC50AB1-0877-FCA1-2562-AC34E0ED1186}"/>
                      </a:ext>
                    </a:extLst>
                  </p14:cNvPr>
                  <p14:cNvContentPartPr/>
                  <p14:nvPr/>
                </p14:nvContentPartPr>
                <p14:xfrm>
                  <a:off x="8467624" y="4520227"/>
                  <a:ext cx="113040" cy="26640"/>
                </p14:xfrm>
              </p:contentPart>
            </mc:Choice>
            <mc:Fallback xmlns="">
              <p:pic>
                <p:nvPicPr>
                  <p:cNvPr id="32" name="Ink 31">
                    <a:extLst>
                      <a:ext uri="{FF2B5EF4-FFF2-40B4-BE49-F238E27FC236}">
                        <a16:creationId xmlns:a16="http://schemas.microsoft.com/office/drawing/2014/main" id="{7AC50AB1-0877-FCA1-2562-AC34E0ED1186}"/>
                      </a:ext>
                    </a:extLst>
                  </p:cNvPr>
                  <p:cNvPicPr/>
                  <p:nvPr/>
                </p:nvPicPr>
                <p:blipFill>
                  <a:blip r:embed="rId21"/>
                  <a:stretch>
                    <a:fillRect/>
                  </a:stretch>
                </p:blipFill>
                <p:spPr>
                  <a:xfrm>
                    <a:off x="8449624" y="4502587"/>
                    <a:ext cx="14868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4" name="Ink 33">
                    <a:extLst>
                      <a:ext uri="{FF2B5EF4-FFF2-40B4-BE49-F238E27FC236}">
                        <a16:creationId xmlns:a16="http://schemas.microsoft.com/office/drawing/2014/main" id="{068F3A41-E37B-0DA7-F5B2-9A71BF6A4877}"/>
                      </a:ext>
                    </a:extLst>
                  </p14:cNvPr>
                  <p14:cNvContentPartPr/>
                  <p14:nvPr/>
                </p14:nvContentPartPr>
                <p14:xfrm>
                  <a:off x="8482744" y="4504387"/>
                  <a:ext cx="105840" cy="16200"/>
                </p14:xfrm>
              </p:contentPart>
            </mc:Choice>
            <mc:Fallback xmlns="">
              <p:pic>
                <p:nvPicPr>
                  <p:cNvPr id="34" name="Ink 33">
                    <a:extLst>
                      <a:ext uri="{FF2B5EF4-FFF2-40B4-BE49-F238E27FC236}">
                        <a16:creationId xmlns:a16="http://schemas.microsoft.com/office/drawing/2014/main" id="{068F3A41-E37B-0DA7-F5B2-9A71BF6A4877}"/>
                      </a:ext>
                    </a:extLst>
                  </p:cNvPr>
                  <p:cNvPicPr/>
                  <p:nvPr/>
                </p:nvPicPr>
                <p:blipFill>
                  <a:blip r:embed="rId23"/>
                  <a:stretch>
                    <a:fillRect/>
                  </a:stretch>
                </p:blipFill>
                <p:spPr>
                  <a:xfrm>
                    <a:off x="8465104" y="4486387"/>
                    <a:ext cx="14148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6" name="Ink 35">
                    <a:extLst>
                      <a:ext uri="{FF2B5EF4-FFF2-40B4-BE49-F238E27FC236}">
                        <a16:creationId xmlns:a16="http://schemas.microsoft.com/office/drawing/2014/main" id="{325ECEE0-315D-BF9D-B6B6-686B68801CC0}"/>
                      </a:ext>
                    </a:extLst>
                  </p14:cNvPr>
                  <p14:cNvContentPartPr/>
                  <p14:nvPr/>
                </p14:nvContentPartPr>
                <p14:xfrm>
                  <a:off x="8264944" y="4538947"/>
                  <a:ext cx="236880" cy="345240"/>
                </p14:xfrm>
              </p:contentPart>
            </mc:Choice>
            <mc:Fallback xmlns="">
              <p:pic>
                <p:nvPicPr>
                  <p:cNvPr id="36" name="Ink 35">
                    <a:extLst>
                      <a:ext uri="{FF2B5EF4-FFF2-40B4-BE49-F238E27FC236}">
                        <a16:creationId xmlns:a16="http://schemas.microsoft.com/office/drawing/2014/main" id="{325ECEE0-315D-BF9D-B6B6-686B68801CC0}"/>
                      </a:ext>
                    </a:extLst>
                  </p:cNvPr>
                  <p:cNvPicPr/>
                  <p:nvPr/>
                </p:nvPicPr>
                <p:blipFill>
                  <a:blip r:embed="rId25"/>
                  <a:stretch>
                    <a:fillRect/>
                  </a:stretch>
                </p:blipFill>
                <p:spPr>
                  <a:xfrm>
                    <a:off x="8246944" y="4521307"/>
                    <a:ext cx="272520" cy="380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
              <p14:nvContentPartPr>
                <p14:cNvPr id="38" name="Ink 37">
                  <a:extLst>
                    <a:ext uri="{FF2B5EF4-FFF2-40B4-BE49-F238E27FC236}">
                      <a16:creationId xmlns:a16="http://schemas.microsoft.com/office/drawing/2014/main" id="{CDBF45F5-953A-5813-586C-2F5B86414BD1}"/>
                    </a:ext>
                  </a:extLst>
                </p14:cNvPr>
                <p14:cNvContentPartPr/>
                <p14:nvPr/>
              </p14:nvContentPartPr>
              <p14:xfrm>
                <a:off x="7946704" y="4819747"/>
                <a:ext cx="299160" cy="376560"/>
              </p14:xfrm>
            </p:contentPart>
          </mc:Choice>
          <mc:Fallback xmlns="">
            <p:pic>
              <p:nvPicPr>
                <p:cNvPr id="38" name="Ink 37">
                  <a:extLst>
                    <a:ext uri="{FF2B5EF4-FFF2-40B4-BE49-F238E27FC236}">
                      <a16:creationId xmlns:a16="http://schemas.microsoft.com/office/drawing/2014/main" id="{CDBF45F5-953A-5813-586C-2F5B86414BD1}"/>
                    </a:ext>
                  </a:extLst>
                </p:cNvPr>
                <p:cNvPicPr/>
                <p:nvPr/>
              </p:nvPicPr>
              <p:blipFill>
                <a:blip r:embed="rId27"/>
                <a:stretch>
                  <a:fillRect/>
                </a:stretch>
              </p:blipFill>
              <p:spPr>
                <a:xfrm>
                  <a:off x="7929064" y="4801747"/>
                  <a:ext cx="334800" cy="412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a16="http://schemas.microsoft.com/office/drawing/2014/main" id="{0A26E80B-7B46-07FA-4017-5C20261854E3}"/>
                    </a:ext>
                  </a:extLst>
                </p14:cNvPr>
                <p14:cNvContentPartPr/>
                <p14:nvPr/>
              </p14:nvContentPartPr>
              <p14:xfrm>
                <a:off x="7750864" y="5219707"/>
                <a:ext cx="227880" cy="218520"/>
              </p14:xfrm>
            </p:contentPart>
          </mc:Choice>
          <mc:Fallback xmlns="">
            <p:pic>
              <p:nvPicPr>
                <p:cNvPr id="40" name="Ink 39">
                  <a:extLst>
                    <a:ext uri="{FF2B5EF4-FFF2-40B4-BE49-F238E27FC236}">
                      <a16:creationId xmlns:a16="http://schemas.microsoft.com/office/drawing/2014/main" id="{0A26E80B-7B46-07FA-4017-5C20261854E3}"/>
                    </a:ext>
                  </a:extLst>
                </p:cNvPr>
                <p:cNvPicPr/>
                <p:nvPr/>
              </p:nvPicPr>
              <p:blipFill>
                <a:blip r:embed="rId29"/>
                <a:stretch>
                  <a:fillRect/>
                </a:stretch>
              </p:blipFill>
              <p:spPr>
                <a:xfrm>
                  <a:off x="7732864" y="5201707"/>
                  <a:ext cx="26352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1" name="Ink 40">
                  <a:extLst>
                    <a:ext uri="{FF2B5EF4-FFF2-40B4-BE49-F238E27FC236}">
                      <a16:creationId xmlns:a16="http://schemas.microsoft.com/office/drawing/2014/main" id="{2904B064-53E5-6B2B-C9C0-1E183192C7EA}"/>
                    </a:ext>
                  </a:extLst>
                </p14:cNvPr>
                <p14:cNvContentPartPr/>
                <p14:nvPr/>
              </p14:nvContentPartPr>
              <p14:xfrm>
                <a:off x="7567264" y="5383507"/>
                <a:ext cx="311760" cy="265320"/>
              </p14:xfrm>
            </p:contentPart>
          </mc:Choice>
          <mc:Fallback xmlns="">
            <p:pic>
              <p:nvPicPr>
                <p:cNvPr id="41" name="Ink 40">
                  <a:extLst>
                    <a:ext uri="{FF2B5EF4-FFF2-40B4-BE49-F238E27FC236}">
                      <a16:creationId xmlns:a16="http://schemas.microsoft.com/office/drawing/2014/main" id="{2904B064-53E5-6B2B-C9C0-1E183192C7EA}"/>
                    </a:ext>
                  </a:extLst>
                </p:cNvPr>
                <p:cNvPicPr/>
                <p:nvPr/>
              </p:nvPicPr>
              <p:blipFill>
                <a:blip r:embed="rId31"/>
                <a:stretch>
                  <a:fillRect/>
                </a:stretch>
              </p:blipFill>
              <p:spPr>
                <a:xfrm>
                  <a:off x="7549624" y="5365867"/>
                  <a:ext cx="34740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2" name="Ink 41">
                  <a:extLst>
                    <a:ext uri="{FF2B5EF4-FFF2-40B4-BE49-F238E27FC236}">
                      <a16:creationId xmlns:a16="http://schemas.microsoft.com/office/drawing/2014/main" id="{9AF7515E-7EAF-1426-8E86-4A85E026F447}"/>
                    </a:ext>
                  </a:extLst>
                </p14:cNvPr>
                <p14:cNvContentPartPr/>
                <p14:nvPr/>
              </p14:nvContentPartPr>
              <p14:xfrm>
                <a:off x="7214464" y="5749627"/>
                <a:ext cx="474480" cy="412200"/>
              </p14:xfrm>
            </p:contentPart>
          </mc:Choice>
          <mc:Fallback xmlns="">
            <p:pic>
              <p:nvPicPr>
                <p:cNvPr id="42" name="Ink 41">
                  <a:extLst>
                    <a:ext uri="{FF2B5EF4-FFF2-40B4-BE49-F238E27FC236}">
                      <a16:creationId xmlns:a16="http://schemas.microsoft.com/office/drawing/2014/main" id="{9AF7515E-7EAF-1426-8E86-4A85E026F447}"/>
                    </a:ext>
                  </a:extLst>
                </p:cNvPr>
                <p:cNvPicPr/>
                <p:nvPr/>
              </p:nvPicPr>
              <p:blipFill>
                <a:blip r:embed="rId33"/>
                <a:stretch>
                  <a:fillRect/>
                </a:stretch>
              </p:blipFill>
              <p:spPr>
                <a:xfrm>
                  <a:off x="7196464" y="5731987"/>
                  <a:ext cx="510120" cy="447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3" name="Ink 42">
                  <a:extLst>
                    <a:ext uri="{FF2B5EF4-FFF2-40B4-BE49-F238E27FC236}">
                      <a16:creationId xmlns:a16="http://schemas.microsoft.com/office/drawing/2014/main" id="{1D275E40-D2BB-EB1C-B51F-43587F1695AB}"/>
                    </a:ext>
                  </a:extLst>
                </p14:cNvPr>
                <p14:cNvContentPartPr/>
                <p14:nvPr/>
              </p14:nvContentPartPr>
              <p14:xfrm>
                <a:off x="12049264" y="2247187"/>
                <a:ext cx="360" cy="360"/>
              </p14:xfrm>
            </p:contentPart>
          </mc:Choice>
          <mc:Fallback xmlns="">
            <p:pic>
              <p:nvPicPr>
                <p:cNvPr id="43" name="Ink 42">
                  <a:extLst>
                    <a:ext uri="{FF2B5EF4-FFF2-40B4-BE49-F238E27FC236}">
                      <a16:creationId xmlns:a16="http://schemas.microsoft.com/office/drawing/2014/main" id="{1D275E40-D2BB-EB1C-B51F-43587F1695AB}"/>
                    </a:ext>
                  </a:extLst>
                </p:cNvPr>
                <p:cNvPicPr/>
                <p:nvPr/>
              </p:nvPicPr>
              <p:blipFill>
                <a:blip r:embed="rId7"/>
                <a:stretch>
                  <a:fillRect/>
                </a:stretch>
              </p:blipFill>
              <p:spPr>
                <a:xfrm>
                  <a:off x="12031624" y="2229547"/>
                  <a:ext cx="36000" cy="36000"/>
                </a:xfrm>
                <a:prstGeom prst="rect">
                  <a:avLst/>
                </a:prstGeom>
              </p:spPr>
            </p:pic>
          </mc:Fallback>
        </mc:AlternateContent>
      </p:grpSp>
    </p:spTree>
    <p:extLst>
      <p:ext uri="{BB962C8B-B14F-4D97-AF65-F5344CB8AC3E}">
        <p14:creationId xmlns:p14="http://schemas.microsoft.com/office/powerpoint/2010/main" val="12347397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לבנה – מבוססות קוד </a:t>
            </a:r>
          </a:p>
          <a:p>
            <a:pPr algn="r" rtl="1">
              <a:lnSpc>
                <a:spcPct val="150000"/>
              </a:lnSpc>
            </a:pPr>
            <a:r>
              <a:rPr lang="he-IL" sz="1200" b="1" dirty="0">
                <a:latin typeface="Arial" panose="020B0604020202020204" pitchFamily="34" charset="0"/>
                <a:cs typeface="Arial" panose="020B0604020202020204" pitchFamily="34" charset="0"/>
              </a:rPr>
              <a:t>ע"מ להשיג 100% כיסוי לפי שיטת כיסוי הצהרות (</a:t>
            </a:r>
            <a:r>
              <a:rPr lang="en-US" sz="1200" b="1" dirty="0">
                <a:latin typeface="Arial" panose="020B0604020202020204" pitchFamily="34" charset="0"/>
                <a:cs typeface="Arial" panose="020B0604020202020204" pitchFamily="34" charset="0"/>
              </a:rPr>
              <a:t>statement coverage</a:t>
            </a:r>
            <a:r>
              <a:rPr lang="he-IL" sz="1200" b="1" dirty="0">
                <a:latin typeface="Arial" panose="020B0604020202020204" pitchFamily="34" charset="0"/>
                <a:cs typeface="Arial" panose="020B0604020202020204" pitchFamily="34" charset="0"/>
              </a:rPr>
              <a:t>) דרוש מקרה בדיקה אחד.</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כיסוי פקודות/הצהרות (</a:t>
            </a:r>
            <a:r>
              <a:rPr lang="en-US" sz="1200" dirty="0">
                <a:latin typeface="Arial" panose="020B0604020202020204" pitchFamily="34" charset="0"/>
                <a:cs typeface="Arial" panose="020B0604020202020204" pitchFamily="34" charset="0"/>
              </a:rPr>
              <a:t>statement coverage</a:t>
            </a:r>
            <a:r>
              <a:rPr lang="he-IL" sz="1200" dirty="0">
                <a:latin typeface="Arial" panose="020B0604020202020204" pitchFamily="34" charset="0"/>
                <a:cs typeface="Arial" panose="020B0604020202020204" pitchFamily="34" charset="0"/>
              </a:rPr>
              <a:t>) הנו שיטת הכיסוי הבסיסית ביותר מאחר והיא מכסה חלק קטן יותר של הקוד.</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בדוגמה הנ"ל לא נבדק המצב בו </a:t>
            </a:r>
            <a:r>
              <a:rPr lang="en-US" sz="1200" dirty="0">
                <a:latin typeface="Arial" panose="020B0604020202020204" pitchFamily="34" charset="0"/>
                <a:cs typeface="Arial" panose="020B0604020202020204" pitchFamily="34" charset="0"/>
              </a:rPr>
              <a:t>x≠8</a:t>
            </a:r>
            <a:r>
              <a:rPr lang="he-IL" sz="1200" dirty="0">
                <a:latin typeface="Arial" panose="020B0604020202020204" pitchFamily="34" charset="0"/>
                <a:cs typeface="Arial" panose="020B0604020202020204" pitchFamily="34" charset="0"/>
              </a:rPr>
              <a:t>. במידה ונתיב זה אינו קריטי, מספיק להשתמש בכיסוי הצהרות לבדיקת הקוד הנ"ל. אחרת, נצטרך לבחור בשיטה בעלת כיסוי רחב יותר.</a:t>
            </a: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rotWithShape="1">
          <a:blip r:embed="rId4"/>
          <a:srcRect l="6591" t="8924" r="5782" b="6257"/>
          <a:stretch/>
        </p:blipFill>
        <p:spPr bwMode="auto">
          <a:xfrm>
            <a:off x="1192674" y="3191562"/>
            <a:ext cx="3677703" cy="186298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6604E3E-6350-4425-7CD3-6F81989982AD}"/>
              </a:ext>
            </a:extLst>
          </p:cNvPr>
          <p:cNvSpPr txBox="1"/>
          <p:nvPr/>
        </p:nvSpPr>
        <p:spPr>
          <a:xfrm>
            <a:off x="7056978" y="5068817"/>
            <a:ext cx="3283722" cy="1287532"/>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rtl="1">
              <a:lnSpc>
                <a:spcPct val="150000"/>
              </a:lnSpc>
            </a:pPr>
            <a:r>
              <a:rPr lang="he-IL" sz="1800" b="1" u="sng" dirty="0">
                <a:latin typeface="Arial" panose="020B0604020202020204" pitchFamily="34" charset="0"/>
                <a:cs typeface="Arial" panose="020B0604020202020204" pitchFamily="34" charset="0"/>
              </a:rPr>
              <a:t>מספר פקודות שבוצעו</a:t>
            </a:r>
          </a:p>
          <a:p>
            <a:pPr algn="ctr" rtl="1">
              <a:lnSpc>
                <a:spcPct val="150000"/>
              </a:lnSpc>
            </a:pPr>
            <a:r>
              <a:rPr lang="he-IL" sz="1800" dirty="0">
                <a:latin typeface="Arial" panose="020B0604020202020204" pitchFamily="34" charset="0"/>
                <a:cs typeface="Arial" panose="020B0604020202020204" pitchFamily="34" charset="0"/>
              </a:rPr>
              <a:t>אחוז כיסוי הצהרות/פקודות שווה</a:t>
            </a:r>
          </a:p>
          <a:p>
            <a:pPr algn="ctr" rtl="1">
              <a:lnSpc>
                <a:spcPct val="150000"/>
              </a:lnSpc>
            </a:pPr>
            <a:r>
              <a:rPr lang="he-IL" sz="1800" dirty="0">
                <a:latin typeface="Arial" panose="020B0604020202020204" pitchFamily="34" charset="0"/>
                <a:cs typeface="Arial" panose="020B0604020202020204" pitchFamily="34" charset="0"/>
              </a:rPr>
              <a:t>לסך כל הפקודות </a:t>
            </a:r>
            <a:r>
              <a:rPr lang="en-US" sz="1800" dirty="0">
                <a:latin typeface="Arial" panose="020B0604020202020204" pitchFamily="34" charset="0"/>
                <a:cs typeface="Arial" panose="020B0604020202020204" pitchFamily="34" charset="0"/>
              </a:rPr>
              <a:t>x</a:t>
            </a:r>
            <a:r>
              <a:rPr lang="he-IL" sz="1800" dirty="0">
                <a:latin typeface="Arial" panose="020B0604020202020204" pitchFamily="34" charset="0"/>
                <a:cs typeface="Arial" panose="020B0604020202020204" pitchFamily="34" charset="0"/>
              </a:rPr>
              <a:t> 100%</a:t>
            </a:r>
          </a:p>
        </p:txBody>
      </p:sp>
    </p:spTree>
    <p:extLst>
      <p:ext uri="{BB962C8B-B14F-4D97-AF65-F5344CB8AC3E}">
        <p14:creationId xmlns:p14="http://schemas.microsoft.com/office/powerpoint/2010/main" val="24854602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לבנה – מבוססות קוד </a:t>
            </a:r>
          </a:p>
          <a:p>
            <a:pPr algn="r" rtl="1">
              <a:lnSpc>
                <a:spcPct val="150000"/>
              </a:lnSpc>
            </a:pPr>
            <a:r>
              <a:rPr lang="he-IL" sz="1200" b="1" dirty="0">
                <a:latin typeface="Arial" panose="020B0604020202020204" pitchFamily="34" charset="0"/>
                <a:cs typeface="Arial" panose="020B0604020202020204" pitchFamily="34" charset="0"/>
              </a:rPr>
              <a:t>בדיקות וכיסוי החלטות</a:t>
            </a:r>
            <a:r>
              <a:rPr lang="ru-RU" sz="1200" b="1" dirty="0">
                <a:latin typeface="Arial" panose="020B0604020202020204" pitchFamily="34" charset="0"/>
                <a:cs typeface="Arial" panose="020B0604020202020204" pitchFamily="34" charset="0"/>
              </a:rPr>
              <a:t> </a:t>
            </a:r>
            <a:r>
              <a:rPr lang="he-IL" sz="1200" b="1" dirty="0">
                <a:latin typeface="Arial" panose="020B0604020202020204" pitchFamily="34" charset="0"/>
                <a:cs typeface="Arial" panose="020B0604020202020204" pitchFamily="34" charset="0"/>
              </a:rPr>
              <a:t>(</a:t>
            </a:r>
            <a:r>
              <a:rPr lang="en-US" sz="1200" b="1" dirty="0">
                <a:latin typeface="Arial" panose="020B0604020202020204" pitchFamily="34" charset="0"/>
                <a:cs typeface="Arial" panose="020B0604020202020204" pitchFamily="34" charset="0"/>
              </a:rPr>
              <a:t>Decision testing and coverage</a:t>
            </a:r>
            <a:r>
              <a:rPr lang="he-IL" sz="12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לפי שיטה זו, מטרת הבדיקה היא לכסות את כל צמתי ההחלטה (או את אחוז הצמתים שהוגדר) והנתיבים האפשריים שלהם פעם אחת.</a:t>
            </a:r>
          </a:p>
          <a:p>
            <a:pPr algn="r" rtl="1">
              <a:lnSpc>
                <a:spcPct val="150000"/>
              </a:lnSpc>
            </a:pPr>
            <a:r>
              <a:rPr lang="he-IL" sz="1200" b="1" dirty="0">
                <a:latin typeface="Arial" panose="020B0604020202020204" pitchFamily="34" charset="0"/>
                <a:cs typeface="Arial" panose="020B0604020202020204" pitchFamily="34" charset="0"/>
              </a:rPr>
              <a:t>צומת החלטה </a:t>
            </a:r>
            <a:r>
              <a:rPr lang="he-IL" sz="12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decision point</a:t>
            </a:r>
            <a:r>
              <a:rPr lang="he-IL" sz="1200" dirty="0">
                <a:latin typeface="Arial" panose="020B0604020202020204" pitchFamily="34" charset="0"/>
                <a:cs typeface="Arial" panose="020B0604020202020204" pitchFamily="34" charset="0"/>
              </a:rPr>
              <a:t>): כל מקום בתוכנית בו קיימת אפשרות בחירה בין מספר נתיבים. לדוגמא: </a:t>
            </a:r>
            <a:r>
              <a:rPr lang="en-US" sz="1200" dirty="0">
                <a:latin typeface="Arial" panose="020B0604020202020204" pitchFamily="34" charset="0"/>
                <a:cs typeface="Arial" panose="020B0604020202020204" pitchFamily="34" charset="0"/>
              </a:rPr>
              <a:t>IF, WHILE, CASE</a:t>
            </a: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נתיב אפשרי (</a:t>
            </a:r>
            <a:r>
              <a:rPr lang="en-US" sz="1200" dirty="0">
                <a:latin typeface="Arial" panose="020B0604020202020204" pitchFamily="34" charset="0"/>
                <a:cs typeface="Arial" panose="020B0604020202020204" pitchFamily="34" charset="0"/>
              </a:rPr>
              <a:t>branch</a:t>
            </a:r>
            <a:r>
              <a:rPr lang="he-IL" sz="1200" dirty="0">
                <a:latin typeface="Arial" panose="020B0604020202020204" pitchFamily="34" charset="0"/>
                <a:cs typeface="Arial" panose="020B0604020202020204" pitchFamily="34" charset="0"/>
              </a:rPr>
              <a:t>): ענפי הצמתים אשר מייצגים תוצאות אפשריות של כל צומת החלטה. לדוגמא: להצהרת </a:t>
            </a:r>
            <a:r>
              <a:rPr lang="en-US" sz="1200" dirty="0">
                <a:latin typeface="Arial" panose="020B0604020202020204" pitchFamily="34" charset="0"/>
                <a:cs typeface="Arial" panose="020B0604020202020204" pitchFamily="34" charset="0"/>
              </a:rPr>
              <a:t>IF</a:t>
            </a:r>
            <a:r>
              <a:rPr lang="he-IL" sz="1200" dirty="0">
                <a:latin typeface="Arial" panose="020B0604020202020204" pitchFamily="34" charset="0"/>
                <a:cs typeface="Arial" panose="020B0604020202020204" pitchFamily="34" charset="0"/>
              </a:rPr>
              <a:t> תמיד יהיו 2 ענפים: </a:t>
            </a:r>
            <a:r>
              <a:rPr lang="en-US" sz="1200" dirty="0">
                <a:latin typeface="Arial" panose="020B0604020202020204" pitchFamily="34" charset="0"/>
                <a:cs typeface="Arial" panose="020B0604020202020204" pitchFamily="34" charset="0"/>
              </a:rPr>
              <a:t>true, false</a:t>
            </a:r>
            <a:r>
              <a:rPr lang="he-IL" sz="1200" dirty="0">
                <a:latin typeface="Arial" panose="020B0604020202020204" pitchFamily="34" charset="0"/>
                <a:cs typeface="Arial" panose="020B0604020202020204" pitchFamily="34" charset="0"/>
              </a:rPr>
              <a:t>.</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en-US" sz="1200" b="1" dirty="0">
                <a:latin typeface="Arial" panose="020B0604020202020204" pitchFamily="34" charset="0"/>
                <a:cs typeface="Arial" panose="020B0604020202020204" pitchFamily="34" charset="0"/>
              </a:rPr>
              <a:t>Decision coverage = Branch coverage</a:t>
            </a:r>
            <a:endParaRPr lang="he-IL" sz="1200" b="1" dirty="0">
              <a:latin typeface="Arial" panose="020B0604020202020204" pitchFamily="34" charset="0"/>
              <a:cs typeface="Arial" panose="020B0604020202020204" pitchFamily="34" charset="0"/>
            </a:endParaRP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rotWithShape="1">
          <a:blip r:embed="rId4"/>
          <a:srcRect l="6591" t="8924" r="5782" b="6257"/>
          <a:stretch/>
        </p:blipFill>
        <p:spPr bwMode="auto">
          <a:xfrm>
            <a:off x="1192674" y="3191562"/>
            <a:ext cx="3677703" cy="186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7502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לבנה – מבוססות קוד </a:t>
            </a:r>
          </a:p>
          <a:p>
            <a:pPr algn="r" rtl="1">
              <a:lnSpc>
                <a:spcPct val="150000"/>
              </a:lnSpc>
            </a:pPr>
            <a:r>
              <a:rPr lang="he-IL" sz="1200" b="1" dirty="0">
                <a:latin typeface="Arial" panose="020B0604020202020204" pitchFamily="34" charset="0"/>
                <a:cs typeface="Arial" panose="020B0604020202020204" pitchFamily="34" charset="0"/>
              </a:rPr>
              <a:t>בדיקות וכיסוי החלטות</a:t>
            </a:r>
            <a:r>
              <a:rPr lang="ru-RU" sz="1200" b="1" dirty="0">
                <a:latin typeface="Arial" panose="020B0604020202020204" pitchFamily="34" charset="0"/>
                <a:cs typeface="Arial" panose="020B0604020202020204" pitchFamily="34" charset="0"/>
              </a:rPr>
              <a:t> </a:t>
            </a:r>
            <a:r>
              <a:rPr lang="he-IL" sz="1200" b="1" dirty="0">
                <a:latin typeface="Arial" panose="020B0604020202020204" pitchFamily="34" charset="0"/>
                <a:cs typeface="Arial" panose="020B0604020202020204" pitchFamily="34" charset="0"/>
              </a:rPr>
              <a:t>(</a:t>
            </a:r>
            <a:r>
              <a:rPr lang="en-US" sz="1200" b="1" dirty="0">
                <a:latin typeface="Arial" panose="020B0604020202020204" pitchFamily="34" charset="0"/>
                <a:cs typeface="Arial" panose="020B0604020202020204" pitchFamily="34" charset="0"/>
              </a:rPr>
              <a:t>Decision testing and coverage</a:t>
            </a:r>
            <a:r>
              <a:rPr lang="he-IL" sz="12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לפי שיטה זו, מטרת הבדיקה היא לכסות את כל צמתי ההחלטה (או את אחוז הצמתים שהוגדר) והנתיבים האפשריים שלהם פעם אחת.</a:t>
            </a:r>
          </a:p>
          <a:p>
            <a:pPr algn="r" rtl="1">
              <a:lnSpc>
                <a:spcPct val="150000"/>
              </a:lnSpc>
            </a:pPr>
            <a:r>
              <a:rPr lang="he-IL" sz="1200" b="1" dirty="0">
                <a:latin typeface="Arial" panose="020B0604020202020204" pitchFamily="34" charset="0"/>
                <a:cs typeface="Arial" panose="020B0604020202020204" pitchFamily="34" charset="0"/>
              </a:rPr>
              <a:t>צומת החלטה </a:t>
            </a:r>
            <a:r>
              <a:rPr lang="he-IL" sz="12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decision point</a:t>
            </a:r>
            <a:r>
              <a:rPr lang="he-IL" sz="1200" dirty="0">
                <a:latin typeface="Arial" panose="020B0604020202020204" pitchFamily="34" charset="0"/>
                <a:cs typeface="Arial" panose="020B0604020202020204" pitchFamily="34" charset="0"/>
              </a:rPr>
              <a:t>): כל מקום בתוכנית בו קיימת אפשרות בחירה בין מספר נתיבים. לדוגמא: </a:t>
            </a:r>
            <a:r>
              <a:rPr lang="en-US" sz="1200" dirty="0">
                <a:latin typeface="Arial" panose="020B0604020202020204" pitchFamily="34" charset="0"/>
                <a:cs typeface="Arial" panose="020B0604020202020204" pitchFamily="34" charset="0"/>
              </a:rPr>
              <a:t>IF, WHILE, CASE</a:t>
            </a: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נתיב אפשרי (</a:t>
            </a:r>
            <a:r>
              <a:rPr lang="en-US" sz="1200" dirty="0">
                <a:latin typeface="Arial" panose="020B0604020202020204" pitchFamily="34" charset="0"/>
                <a:cs typeface="Arial" panose="020B0604020202020204" pitchFamily="34" charset="0"/>
              </a:rPr>
              <a:t>branch</a:t>
            </a:r>
            <a:r>
              <a:rPr lang="he-IL" sz="1200" dirty="0">
                <a:latin typeface="Arial" panose="020B0604020202020204" pitchFamily="34" charset="0"/>
                <a:cs typeface="Arial" panose="020B0604020202020204" pitchFamily="34" charset="0"/>
              </a:rPr>
              <a:t>): ענפי הצמתים אשר מייצגים תוצאות אפשריות של כל צומת החלטה. לדוגמא: להצהרת </a:t>
            </a:r>
            <a:r>
              <a:rPr lang="en-US" sz="1200" dirty="0">
                <a:latin typeface="Arial" panose="020B0604020202020204" pitchFamily="34" charset="0"/>
                <a:cs typeface="Arial" panose="020B0604020202020204" pitchFamily="34" charset="0"/>
              </a:rPr>
              <a:t>IF</a:t>
            </a:r>
            <a:r>
              <a:rPr lang="he-IL" sz="1200" dirty="0">
                <a:latin typeface="Arial" panose="020B0604020202020204" pitchFamily="34" charset="0"/>
                <a:cs typeface="Arial" panose="020B0604020202020204" pitchFamily="34" charset="0"/>
              </a:rPr>
              <a:t> תמיד יהיו 2 ענפים: </a:t>
            </a:r>
            <a:r>
              <a:rPr lang="en-US" sz="1200" dirty="0">
                <a:latin typeface="Arial" panose="020B0604020202020204" pitchFamily="34" charset="0"/>
                <a:cs typeface="Arial" panose="020B0604020202020204" pitchFamily="34" charset="0"/>
              </a:rPr>
              <a:t>true, false</a:t>
            </a:r>
            <a:r>
              <a:rPr lang="he-IL" sz="1200" dirty="0">
                <a:latin typeface="Arial" panose="020B0604020202020204" pitchFamily="34" charset="0"/>
                <a:cs typeface="Arial" panose="020B0604020202020204" pitchFamily="34" charset="0"/>
              </a:rPr>
              <a:t>.</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en-US" sz="1200" b="1" dirty="0">
                <a:latin typeface="Arial" panose="020B0604020202020204" pitchFamily="34" charset="0"/>
                <a:cs typeface="Arial" panose="020B0604020202020204" pitchFamily="34" charset="0"/>
              </a:rPr>
              <a:t>Decision coverage = Branch coverage</a:t>
            </a:r>
            <a:endParaRPr lang="he-IL" sz="1200" b="1" dirty="0">
              <a:latin typeface="Arial" panose="020B0604020202020204" pitchFamily="34" charset="0"/>
              <a:cs typeface="Arial" panose="020B0604020202020204" pitchFamily="34" charset="0"/>
            </a:endParaRP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rotWithShape="1">
          <a:blip r:embed="rId4"/>
          <a:srcRect l="6591" t="8924" r="5782" b="6257"/>
          <a:stretch/>
        </p:blipFill>
        <p:spPr bwMode="auto">
          <a:xfrm>
            <a:off x="1192674" y="3191562"/>
            <a:ext cx="3677703" cy="186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323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לבנה – מבוססות קוד </a:t>
            </a:r>
          </a:p>
          <a:p>
            <a:pPr algn="r" rtl="1">
              <a:lnSpc>
                <a:spcPct val="150000"/>
              </a:lnSpc>
            </a:pPr>
            <a:r>
              <a:rPr lang="he-IL" sz="1200" b="1" dirty="0">
                <a:latin typeface="Arial" panose="020B0604020202020204" pitchFamily="34" charset="0"/>
                <a:cs typeface="Arial" panose="020B0604020202020204" pitchFamily="34" charset="0"/>
              </a:rPr>
              <a:t>דוגמא:</a:t>
            </a:r>
          </a:p>
          <a:p>
            <a:pPr algn="r" rtl="1">
              <a:lnSpc>
                <a:spcPct val="150000"/>
              </a:lnSpc>
            </a:pPr>
            <a:r>
              <a:rPr lang="en-US" sz="900" dirty="0">
                <a:latin typeface="Arial" panose="020B0604020202020204" pitchFamily="34" charset="0"/>
                <a:cs typeface="Arial" panose="020B0604020202020204" pitchFamily="34" charset="0"/>
              </a:rPr>
              <a:t> </a:t>
            </a:r>
            <a:r>
              <a:rPr lang="he-IL" sz="900" dirty="0">
                <a:latin typeface="Arial" panose="020B0604020202020204" pitchFamily="34" charset="0"/>
              </a:rPr>
              <a:t>מהו מספר מקרי הבדיקה המינימלי שדרוש</a:t>
            </a:r>
          </a:p>
          <a:p>
            <a:pPr algn="r" rtl="1">
              <a:lnSpc>
                <a:spcPct val="150000"/>
              </a:lnSpc>
            </a:pPr>
            <a:r>
              <a:rPr lang="he-IL" sz="900" dirty="0">
                <a:latin typeface="Arial" panose="020B0604020202020204" pitchFamily="34" charset="0"/>
              </a:rPr>
              <a:t>לכיסוי 100% של הענפים (</a:t>
            </a:r>
            <a:r>
              <a:rPr lang="en-US" sz="900" dirty="0">
                <a:latin typeface="Arial" panose="020B0604020202020204" pitchFamily="34" charset="0"/>
                <a:cs typeface="Arial" panose="020B0604020202020204" pitchFamily="34" charset="0"/>
              </a:rPr>
              <a:t>branches</a:t>
            </a:r>
            <a:r>
              <a:rPr lang="he-IL" sz="900" dirty="0">
                <a:latin typeface="Arial" panose="020B0604020202020204" pitchFamily="34" charset="0"/>
              </a:rPr>
              <a:t>)?</a:t>
            </a:r>
            <a:endParaRPr lang="he-IL" sz="900" dirty="0">
              <a:latin typeface="Arial" panose="020B0604020202020204" pitchFamily="34" charset="0"/>
              <a:cs typeface="Arial" panose="020B0604020202020204" pitchFamily="34" charset="0"/>
            </a:endParaRP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rotWithShape="1">
          <a:blip r:embed="rId4"/>
          <a:srcRect l="6591" t="8924" r="5782" b="6257"/>
          <a:stretch/>
        </p:blipFill>
        <p:spPr bwMode="auto">
          <a:xfrm>
            <a:off x="1192674" y="3191562"/>
            <a:ext cx="3677703" cy="1862983"/>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34F65015-53DE-7D1F-0393-F13C3EFB7233}"/>
              </a:ext>
            </a:extLst>
          </p:cNvPr>
          <p:cNvGrpSpPr/>
          <p:nvPr/>
        </p:nvGrpSpPr>
        <p:grpSpPr>
          <a:xfrm>
            <a:off x="6182344" y="2589187"/>
            <a:ext cx="3406037" cy="4214302"/>
            <a:chOff x="6182344" y="2589187"/>
            <a:chExt cx="3406037" cy="4214302"/>
          </a:xfrm>
        </p:grpSpPr>
        <p:pic>
          <p:nvPicPr>
            <p:cNvPr id="6" name="Picture 5">
              <a:extLst>
                <a:ext uri="{FF2B5EF4-FFF2-40B4-BE49-F238E27FC236}">
                  <a16:creationId xmlns:a16="http://schemas.microsoft.com/office/drawing/2014/main" id="{0402AE04-29E9-8F10-5296-244700502137}"/>
                </a:ext>
              </a:extLst>
            </p:cNvPr>
            <p:cNvPicPr>
              <a:picLocks noChangeAspect="1"/>
            </p:cNvPicPr>
            <p:nvPr/>
          </p:nvPicPr>
          <p:blipFill rotWithShape="1">
            <a:blip r:embed="rId5"/>
            <a:srcRect t="11459"/>
            <a:stretch/>
          </p:blipFill>
          <p:spPr>
            <a:xfrm>
              <a:off x="6262510" y="2624181"/>
              <a:ext cx="3325871" cy="4179308"/>
            </a:xfrm>
            <a:prstGeom prst="rect">
              <a:avLst/>
            </a:prstGeom>
          </p:spPr>
        </p:pic>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939554F1-5D82-3BC7-B3D9-AB6E166D10D2}"/>
                    </a:ext>
                  </a:extLst>
                </p14:cNvPr>
                <p14:cNvContentPartPr/>
                <p14:nvPr/>
              </p14:nvContentPartPr>
              <p14:xfrm>
                <a:off x="8878024" y="2589187"/>
                <a:ext cx="274680" cy="122400"/>
              </p14:xfrm>
            </p:contentPart>
          </mc:Choice>
          <mc:Fallback xmlns="">
            <p:pic>
              <p:nvPicPr>
                <p:cNvPr id="7" name="Ink 6">
                  <a:extLst>
                    <a:ext uri="{FF2B5EF4-FFF2-40B4-BE49-F238E27FC236}">
                      <a16:creationId xmlns:a16="http://schemas.microsoft.com/office/drawing/2014/main" id="{939554F1-5D82-3BC7-B3D9-AB6E166D10D2}"/>
                    </a:ext>
                  </a:extLst>
                </p:cNvPr>
                <p:cNvPicPr/>
                <p:nvPr/>
              </p:nvPicPr>
              <p:blipFill>
                <a:blip r:embed="rId7"/>
                <a:stretch>
                  <a:fillRect/>
                </a:stretch>
              </p:blipFill>
              <p:spPr>
                <a:xfrm>
                  <a:off x="8860024" y="2571187"/>
                  <a:ext cx="31032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4D9BA136-E4BF-55FD-BDE8-37F9C9157103}"/>
                    </a:ext>
                  </a:extLst>
                </p14:cNvPr>
                <p14:cNvContentPartPr/>
                <p14:nvPr/>
              </p14:nvContentPartPr>
              <p14:xfrm>
                <a:off x="8856424" y="2796907"/>
                <a:ext cx="82440" cy="40320"/>
              </p14:xfrm>
            </p:contentPart>
          </mc:Choice>
          <mc:Fallback xmlns="">
            <p:pic>
              <p:nvPicPr>
                <p:cNvPr id="9" name="Ink 8">
                  <a:extLst>
                    <a:ext uri="{FF2B5EF4-FFF2-40B4-BE49-F238E27FC236}">
                      <a16:creationId xmlns:a16="http://schemas.microsoft.com/office/drawing/2014/main" id="{4D9BA136-E4BF-55FD-BDE8-37F9C9157103}"/>
                    </a:ext>
                  </a:extLst>
                </p:cNvPr>
                <p:cNvPicPr/>
                <p:nvPr/>
              </p:nvPicPr>
              <p:blipFill>
                <a:blip r:embed="rId9"/>
                <a:stretch>
                  <a:fillRect/>
                </a:stretch>
              </p:blipFill>
              <p:spPr>
                <a:xfrm>
                  <a:off x="8838784" y="2778907"/>
                  <a:ext cx="11808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67EFDE9F-4C0C-63E5-1F0E-81C2423A97D5}"/>
                    </a:ext>
                  </a:extLst>
                </p14:cNvPr>
                <p14:cNvContentPartPr/>
                <p14:nvPr/>
              </p14:nvContentPartPr>
              <p14:xfrm>
                <a:off x="8484904" y="3006427"/>
                <a:ext cx="351720" cy="62280"/>
              </p14:xfrm>
            </p:contentPart>
          </mc:Choice>
          <mc:Fallback xmlns="">
            <p:pic>
              <p:nvPicPr>
                <p:cNvPr id="10" name="Ink 9">
                  <a:extLst>
                    <a:ext uri="{FF2B5EF4-FFF2-40B4-BE49-F238E27FC236}">
                      <a16:creationId xmlns:a16="http://schemas.microsoft.com/office/drawing/2014/main" id="{67EFDE9F-4C0C-63E5-1F0E-81C2423A97D5}"/>
                    </a:ext>
                  </a:extLst>
                </p:cNvPr>
                <p:cNvPicPr/>
                <p:nvPr/>
              </p:nvPicPr>
              <p:blipFill>
                <a:blip r:embed="rId11"/>
                <a:stretch>
                  <a:fillRect/>
                </a:stretch>
              </p:blipFill>
              <p:spPr>
                <a:xfrm>
                  <a:off x="8466904" y="2988787"/>
                  <a:ext cx="38736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C23E0B97-356C-D524-CDF6-DA470E2A18B7}"/>
                    </a:ext>
                  </a:extLst>
                </p14:cNvPr>
                <p14:cNvContentPartPr/>
                <p14:nvPr/>
              </p14:nvContentPartPr>
              <p14:xfrm>
                <a:off x="7834384" y="3194707"/>
                <a:ext cx="727560" cy="1074600"/>
              </p14:xfrm>
            </p:contentPart>
          </mc:Choice>
          <mc:Fallback xmlns="">
            <p:pic>
              <p:nvPicPr>
                <p:cNvPr id="12" name="Ink 11">
                  <a:extLst>
                    <a:ext uri="{FF2B5EF4-FFF2-40B4-BE49-F238E27FC236}">
                      <a16:creationId xmlns:a16="http://schemas.microsoft.com/office/drawing/2014/main" id="{C23E0B97-356C-D524-CDF6-DA470E2A18B7}"/>
                    </a:ext>
                  </a:extLst>
                </p:cNvPr>
                <p:cNvPicPr/>
                <p:nvPr/>
              </p:nvPicPr>
              <p:blipFill>
                <a:blip r:embed="rId13"/>
                <a:stretch>
                  <a:fillRect/>
                </a:stretch>
              </p:blipFill>
              <p:spPr>
                <a:xfrm>
                  <a:off x="7816744" y="3177067"/>
                  <a:ext cx="763200" cy="1110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6BD78148-BF40-2924-D1BA-D4E81CF74BE1}"/>
                    </a:ext>
                  </a:extLst>
                </p14:cNvPr>
                <p14:cNvContentPartPr/>
                <p14:nvPr/>
              </p14:nvContentPartPr>
              <p14:xfrm>
                <a:off x="7684624" y="3899947"/>
                <a:ext cx="316800" cy="455760"/>
              </p14:xfrm>
            </p:contentPart>
          </mc:Choice>
          <mc:Fallback xmlns="">
            <p:pic>
              <p:nvPicPr>
                <p:cNvPr id="13" name="Ink 12">
                  <a:extLst>
                    <a:ext uri="{FF2B5EF4-FFF2-40B4-BE49-F238E27FC236}">
                      <a16:creationId xmlns:a16="http://schemas.microsoft.com/office/drawing/2014/main" id="{6BD78148-BF40-2924-D1BA-D4E81CF74BE1}"/>
                    </a:ext>
                  </a:extLst>
                </p:cNvPr>
                <p:cNvPicPr/>
                <p:nvPr/>
              </p:nvPicPr>
              <p:blipFill>
                <a:blip r:embed="rId15"/>
                <a:stretch>
                  <a:fillRect/>
                </a:stretch>
              </p:blipFill>
              <p:spPr>
                <a:xfrm>
                  <a:off x="7666984" y="3882307"/>
                  <a:ext cx="352440" cy="491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F0D9B9FA-E55D-FD8B-C030-99ABD879187F}"/>
                    </a:ext>
                  </a:extLst>
                </p14:cNvPr>
                <p14:cNvContentPartPr/>
                <p14:nvPr/>
              </p14:nvContentPartPr>
              <p14:xfrm>
                <a:off x="7291864" y="4343107"/>
                <a:ext cx="420120" cy="309960"/>
              </p14:xfrm>
            </p:contentPart>
          </mc:Choice>
          <mc:Fallback xmlns="">
            <p:pic>
              <p:nvPicPr>
                <p:cNvPr id="14" name="Ink 13">
                  <a:extLst>
                    <a:ext uri="{FF2B5EF4-FFF2-40B4-BE49-F238E27FC236}">
                      <a16:creationId xmlns:a16="http://schemas.microsoft.com/office/drawing/2014/main" id="{F0D9B9FA-E55D-FD8B-C030-99ABD879187F}"/>
                    </a:ext>
                  </a:extLst>
                </p:cNvPr>
                <p:cNvPicPr/>
                <p:nvPr/>
              </p:nvPicPr>
              <p:blipFill>
                <a:blip r:embed="rId17"/>
                <a:stretch>
                  <a:fillRect/>
                </a:stretch>
              </p:blipFill>
              <p:spPr>
                <a:xfrm>
                  <a:off x="7273864" y="4325467"/>
                  <a:ext cx="45576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Ink 22">
                  <a:extLst>
                    <a:ext uri="{FF2B5EF4-FFF2-40B4-BE49-F238E27FC236}">
                      <a16:creationId xmlns:a16="http://schemas.microsoft.com/office/drawing/2014/main" id="{E0C0B2C8-D74C-4C2C-4173-7767C59E3A29}"/>
                    </a:ext>
                  </a:extLst>
                </p14:cNvPr>
                <p14:cNvContentPartPr/>
                <p14:nvPr/>
              </p14:nvContentPartPr>
              <p14:xfrm>
                <a:off x="7318864" y="4717507"/>
                <a:ext cx="133200" cy="68400"/>
              </p14:xfrm>
            </p:contentPart>
          </mc:Choice>
          <mc:Fallback xmlns="">
            <p:pic>
              <p:nvPicPr>
                <p:cNvPr id="23" name="Ink 22">
                  <a:extLst>
                    <a:ext uri="{FF2B5EF4-FFF2-40B4-BE49-F238E27FC236}">
                      <a16:creationId xmlns:a16="http://schemas.microsoft.com/office/drawing/2014/main" id="{E0C0B2C8-D74C-4C2C-4173-7767C59E3A29}"/>
                    </a:ext>
                  </a:extLst>
                </p:cNvPr>
                <p:cNvPicPr/>
                <p:nvPr/>
              </p:nvPicPr>
              <p:blipFill>
                <a:blip r:embed="rId19"/>
                <a:stretch>
                  <a:fillRect/>
                </a:stretch>
              </p:blipFill>
              <p:spPr>
                <a:xfrm>
                  <a:off x="7301224" y="4699507"/>
                  <a:ext cx="16884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6" name="Ink 25">
                  <a:extLst>
                    <a:ext uri="{FF2B5EF4-FFF2-40B4-BE49-F238E27FC236}">
                      <a16:creationId xmlns:a16="http://schemas.microsoft.com/office/drawing/2014/main" id="{CC7C94CC-E6EF-3137-7EF0-0D3E6C03D8F9}"/>
                    </a:ext>
                  </a:extLst>
                </p14:cNvPr>
                <p14:cNvContentPartPr/>
                <p14:nvPr/>
              </p14:nvContentPartPr>
              <p14:xfrm>
                <a:off x="6918904" y="4782307"/>
                <a:ext cx="469800" cy="423000"/>
              </p14:xfrm>
            </p:contentPart>
          </mc:Choice>
          <mc:Fallback xmlns="">
            <p:pic>
              <p:nvPicPr>
                <p:cNvPr id="26" name="Ink 25">
                  <a:extLst>
                    <a:ext uri="{FF2B5EF4-FFF2-40B4-BE49-F238E27FC236}">
                      <a16:creationId xmlns:a16="http://schemas.microsoft.com/office/drawing/2014/main" id="{CC7C94CC-E6EF-3137-7EF0-0D3E6C03D8F9}"/>
                    </a:ext>
                  </a:extLst>
                </p:cNvPr>
                <p:cNvPicPr/>
                <p:nvPr/>
              </p:nvPicPr>
              <p:blipFill>
                <a:blip r:embed="rId21"/>
                <a:stretch>
                  <a:fillRect/>
                </a:stretch>
              </p:blipFill>
              <p:spPr>
                <a:xfrm>
                  <a:off x="6900904" y="4764667"/>
                  <a:ext cx="505440" cy="458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7" name="Ink 26">
                  <a:extLst>
                    <a:ext uri="{FF2B5EF4-FFF2-40B4-BE49-F238E27FC236}">
                      <a16:creationId xmlns:a16="http://schemas.microsoft.com/office/drawing/2014/main" id="{2B40377C-A4A1-1686-EAB3-8CBD553FFE35}"/>
                    </a:ext>
                  </a:extLst>
                </p14:cNvPr>
                <p14:cNvContentPartPr/>
                <p14:nvPr/>
              </p14:nvContentPartPr>
              <p14:xfrm>
                <a:off x="6858064" y="5212867"/>
                <a:ext cx="239760" cy="68400"/>
              </p14:xfrm>
            </p:contentPart>
          </mc:Choice>
          <mc:Fallback xmlns="">
            <p:pic>
              <p:nvPicPr>
                <p:cNvPr id="27" name="Ink 26">
                  <a:extLst>
                    <a:ext uri="{FF2B5EF4-FFF2-40B4-BE49-F238E27FC236}">
                      <a16:creationId xmlns:a16="http://schemas.microsoft.com/office/drawing/2014/main" id="{2B40377C-A4A1-1686-EAB3-8CBD553FFE35}"/>
                    </a:ext>
                  </a:extLst>
                </p:cNvPr>
                <p:cNvPicPr/>
                <p:nvPr/>
              </p:nvPicPr>
              <p:blipFill>
                <a:blip r:embed="rId23"/>
                <a:stretch>
                  <a:fillRect/>
                </a:stretch>
              </p:blipFill>
              <p:spPr>
                <a:xfrm>
                  <a:off x="6840424" y="5194867"/>
                  <a:ext cx="27540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1" name="Ink 30">
                  <a:extLst>
                    <a:ext uri="{FF2B5EF4-FFF2-40B4-BE49-F238E27FC236}">
                      <a16:creationId xmlns:a16="http://schemas.microsoft.com/office/drawing/2014/main" id="{D9ED7B19-AAC5-CFCB-5B2C-FCB9C1858641}"/>
                    </a:ext>
                  </a:extLst>
                </p14:cNvPr>
                <p14:cNvContentPartPr/>
                <p14:nvPr/>
              </p14:nvContentPartPr>
              <p14:xfrm>
                <a:off x="6182344" y="5488627"/>
                <a:ext cx="674280" cy="870840"/>
              </p14:xfrm>
            </p:contentPart>
          </mc:Choice>
          <mc:Fallback xmlns="">
            <p:pic>
              <p:nvPicPr>
                <p:cNvPr id="31" name="Ink 30">
                  <a:extLst>
                    <a:ext uri="{FF2B5EF4-FFF2-40B4-BE49-F238E27FC236}">
                      <a16:creationId xmlns:a16="http://schemas.microsoft.com/office/drawing/2014/main" id="{D9ED7B19-AAC5-CFCB-5B2C-FCB9C1858641}"/>
                    </a:ext>
                  </a:extLst>
                </p:cNvPr>
                <p:cNvPicPr/>
                <p:nvPr/>
              </p:nvPicPr>
              <p:blipFill>
                <a:blip r:embed="rId25"/>
                <a:stretch>
                  <a:fillRect/>
                </a:stretch>
              </p:blipFill>
              <p:spPr>
                <a:xfrm>
                  <a:off x="6164344" y="5470627"/>
                  <a:ext cx="709920" cy="906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5" name="Ink 34">
                  <a:extLst>
                    <a:ext uri="{FF2B5EF4-FFF2-40B4-BE49-F238E27FC236}">
                      <a16:creationId xmlns:a16="http://schemas.microsoft.com/office/drawing/2014/main" id="{3CEB9CDA-10F0-5EA2-7466-6C4913AECC3A}"/>
                    </a:ext>
                  </a:extLst>
                </p14:cNvPr>
                <p14:cNvContentPartPr/>
                <p14:nvPr/>
              </p14:nvContentPartPr>
              <p14:xfrm>
                <a:off x="6813784" y="5511667"/>
                <a:ext cx="106200" cy="94680"/>
              </p14:xfrm>
            </p:contentPart>
          </mc:Choice>
          <mc:Fallback xmlns="">
            <p:pic>
              <p:nvPicPr>
                <p:cNvPr id="35" name="Ink 34">
                  <a:extLst>
                    <a:ext uri="{FF2B5EF4-FFF2-40B4-BE49-F238E27FC236}">
                      <a16:creationId xmlns:a16="http://schemas.microsoft.com/office/drawing/2014/main" id="{3CEB9CDA-10F0-5EA2-7466-6C4913AECC3A}"/>
                    </a:ext>
                  </a:extLst>
                </p:cNvPr>
                <p:cNvPicPr/>
                <p:nvPr/>
              </p:nvPicPr>
              <p:blipFill>
                <a:blip r:embed="rId27"/>
                <a:stretch>
                  <a:fillRect/>
                </a:stretch>
              </p:blipFill>
              <p:spPr>
                <a:xfrm>
                  <a:off x="6795784" y="5493667"/>
                  <a:ext cx="141840" cy="130320"/>
                </a:xfrm>
                <a:prstGeom prst="rect">
                  <a:avLst/>
                </a:prstGeom>
              </p:spPr>
            </p:pic>
          </mc:Fallback>
        </mc:AlternateContent>
      </p:grpSp>
    </p:spTree>
    <p:extLst>
      <p:ext uri="{BB962C8B-B14F-4D97-AF65-F5344CB8AC3E}">
        <p14:creationId xmlns:p14="http://schemas.microsoft.com/office/powerpoint/2010/main" val="3763304235"/>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11098</TotalTime>
  <Words>2557</Words>
  <Application>Microsoft Office PowerPoint</Application>
  <PresentationFormat>מסך רחב</PresentationFormat>
  <Paragraphs>248</Paragraphs>
  <Slides>32</Slides>
  <Notes>0</Notes>
  <HiddenSlides>0</HiddenSlides>
  <MMClips>0</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32</vt:i4>
      </vt:variant>
    </vt:vector>
  </HeadingPairs>
  <TitlesOfParts>
    <vt:vector size="40" baseType="lpstr">
      <vt:lpstr>Arial</vt:lpstr>
      <vt:lpstr>Calibri</vt:lpstr>
      <vt:lpstr>Calibri Light</vt:lpstr>
      <vt:lpstr>Sagona ExtraLight</vt:lpstr>
      <vt:lpstr>Speak Pro</vt:lpstr>
      <vt:lpstr>Times New Roman</vt:lpstr>
      <vt:lpstr>Wingdings</vt:lpstr>
      <vt:lpstr>Office Theme</vt:lpstr>
      <vt:lpstr>QA בודק תוכנה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‏‏משתמש Windows</cp:lastModifiedBy>
  <cp:revision>40</cp:revision>
  <dcterms:created xsi:type="dcterms:W3CDTF">2022-03-07T11:44:47Z</dcterms:created>
  <dcterms:modified xsi:type="dcterms:W3CDTF">2022-11-07T17:03:17Z</dcterms:modified>
</cp:coreProperties>
</file>